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9308D-5070-48D1-9CD5-8400E8B5F446}" v="1" dt="2023-10-02T12:02:00.1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31854-F5F6-4EB4-B02B-810858854884}"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352AADF3-D654-4FEA-BAFC-32E131292B9A}">
      <dgm:prSet/>
      <dgm:spPr/>
      <dgm:t>
        <a:bodyPr/>
        <a:lstStyle/>
        <a:p>
          <a:r>
            <a:rPr lang="nl-NL"/>
            <a:t>Aan het einde van deze les kun je in eigen woorden uitleggen hoe de ontwikkeling loopt van een peuter;</a:t>
          </a:r>
          <a:endParaRPr lang="en-US"/>
        </a:p>
      </dgm:t>
    </dgm:pt>
    <dgm:pt modelId="{116DEBA0-7CA4-45D1-B9EA-DE34D8093989}" type="parTrans" cxnId="{5AF65C9C-A3E7-47CB-A0EB-8CA1B32840C5}">
      <dgm:prSet/>
      <dgm:spPr/>
      <dgm:t>
        <a:bodyPr/>
        <a:lstStyle/>
        <a:p>
          <a:endParaRPr lang="en-US"/>
        </a:p>
      </dgm:t>
    </dgm:pt>
    <dgm:pt modelId="{4C7575C8-C027-4DCA-ABFA-C4C23B4CE00C}" type="sibTrans" cxnId="{5AF65C9C-A3E7-47CB-A0EB-8CA1B32840C5}">
      <dgm:prSet/>
      <dgm:spPr/>
      <dgm:t>
        <a:bodyPr/>
        <a:lstStyle/>
        <a:p>
          <a:endParaRPr lang="en-US"/>
        </a:p>
      </dgm:t>
    </dgm:pt>
    <dgm:pt modelId="{7E9E1058-1E6C-4485-B3D2-9773D0A4C205}">
      <dgm:prSet/>
      <dgm:spPr/>
      <dgm:t>
        <a:bodyPr/>
        <a:lstStyle/>
        <a:p>
          <a:r>
            <a:rPr lang="nl-NL"/>
            <a:t>Aan het einde van deze les kun je minimaal 2 veranderingen benoemen die een peuter ontwikkelt;</a:t>
          </a:r>
          <a:endParaRPr lang="en-US"/>
        </a:p>
      </dgm:t>
    </dgm:pt>
    <dgm:pt modelId="{D1A8E38F-9BAC-4A34-BCD2-5C6322005830}" type="parTrans" cxnId="{B269EFB5-BB31-40AE-9467-3CFB0CF5D2F7}">
      <dgm:prSet/>
      <dgm:spPr/>
      <dgm:t>
        <a:bodyPr/>
        <a:lstStyle/>
        <a:p>
          <a:endParaRPr lang="en-US"/>
        </a:p>
      </dgm:t>
    </dgm:pt>
    <dgm:pt modelId="{D360FD1E-C0B3-4E7C-A757-1638F36EFEC4}" type="sibTrans" cxnId="{B269EFB5-BB31-40AE-9467-3CFB0CF5D2F7}">
      <dgm:prSet/>
      <dgm:spPr/>
      <dgm:t>
        <a:bodyPr/>
        <a:lstStyle/>
        <a:p>
          <a:endParaRPr lang="en-US"/>
        </a:p>
      </dgm:t>
    </dgm:pt>
    <dgm:pt modelId="{34FE78CF-8EAB-4DDA-89C6-5785C38C500C}" type="pres">
      <dgm:prSet presAssocID="{34431854-F5F6-4EB4-B02B-810858854884}" presName="hierChild1" presStyleCnt="0">
        <dgm:presLayoutVars>
          <dgm:chPref val="1"/>
          <dgm:dir/>
          <dgm:animOne val="branch"/>
          <dgm:animLvl val="lvl"/>
          <dgm:resizeHandles/>
        </dgm:presLayoutVars>
      </dgm:prSet>
      <dgm:spPr/>
    </dgm:pt>
    <dgm:pt modelId="{518BD13F-3D83-42EC-BED0-D32D23FE80E9}" type="pres">
      <dgm:prSet presAssocID="{352AADF3-D654-4FEA-BAFC-32E131292B9A}" presName="hierRoot1" presStyleCnt="0"/>
      <dgm:spPr/>
    </dgm:pt>
    <dgm:pt modelId="{339047B0-46E2-476D-9432-E9A0FDBDBEC6}" type="pres">
      <dgm:prSet presAssocID="{352AADF3-D654-4FEA-BAFC-32E131292B9A}" presName="composite" presStyleCnt="0"/>
      <dgm:spPr/>
    </dgm:pt>
    <dgm:pt modelId="{59A9CD4A-BB3C-4E01-9D72-C963267C790C}" type="pres">
      <dgm:prSet presAssocID="{352AADF3-D654-4FEA-BAFC-32E131292B9A}" presName="background" presStyleLbl="node0" presStyleIdx="0" presStyleCnt="2"/>
      <dgm:spPr/>
    </dgm:pt>
    <dgm:pt modelId="{874C6BB8-D1E1-4DB5-BA1E-8B807DA483B6}" type="pres">
      <dgm:prSet presAssocID="{352AADF3-D654-4FEA-BAFC-32E131292B9A}" presName="text" presStyleLbl="fgAcc0" presStyleIdx="0" presStyleCnt="2">
        <dgm:presLayoutVars>
          <dgm:chPref val="3"/>
        </dgm:presLayoutVars>
      </dgm:prSet>
      <dgm:spPr/>
    </dgm:pt>
    <dgm:pt modelId="{5A451E9C-B4DD-4364-8994-503B0AB50C58}" type="pres">
      <dgm:prSet presAssocID="{352AADF3-D654-4FEA-BAFC-32E131292B9A}" presName="hierChild2" presStyleCnt="0"/>
      <dgm:spPr/>
    </dgm:pt>
    <dgm:pt modelId="{FC503AB1-DABD-4CF5-B746-212080387069}" type="pres">
      <dgm:prSet presAssocID="{7E9E1058-1E6C-4485-B3D2-9773D0A4C205}" presName="hierRoot1" presStyleCnt="0"/>
      <dgm:spPr/>
    </dgm:pt>
    <dgm:pt modelId="{2374A164-7D8A-4668-8089-D3F12B479643}" type="pres">
      <dgm:prSet presAssocID="{7E9E1058-1E6C-4485-B3D2-9773D0A4C205}" presName="composite" presStyleCnt="0"/>
      <dgm:spPr/>
    </dgm:pt>
    <dgm:pt modelId="{F5DD34FD-2BA6-4A2B-AF39-1B4179F09AEB}" type="pres">
      <dgm:prSet presAssocID="{7E9E1058-1E6C-4485-B3D2-9773D0A4C205}" presName="background" presStyleLbl="node0" presStyleIdx="1" presStyleCnt="2"/>
      <dgm:spPr/>
    </dgm:pt>
    <dgm:pt modelId="{A4405907-F9B0-48E4-900C-EF70000AF15D}" type="pres">
      <dgm:prSet presAssocID="{7E9E1058-1E6C-4485-B3D2-9773D0A4C205}" presName="text" presStyleLbl="fgAcc0" presStyleIdx="1" presStyleCnt="2">
        <dgm:presLayoutVars>
          <dgm:chPref val="3"/>
        </dgm:presLayoutVars>
      </dgm:prSet>
      <dgm:spPr/>
    </dgm:pt>
    <dgm:pt modelId="{CB4456F5-6F0D-47C0-8678-8DCD1DCD362A}" type="pres">
      <dgm:prSet presAssocID="{7E9E1058-1E6C-4485-B3D2-9773D0A4C205}" presName="hierChild2" presStyleCnt="0"/>
      <dgm:spPr/>
    </dgm:pt>
  </dgm:ptLst>
  <dgm:cxnLst>
    <dgm:cxn modelId="{1E0ACB4C-6657-40D0-B73A-942DB42948D1}" type="presOf" srcId="{34431854-F5F6-4EB4-B02B-810858854884}" destId="{34FE78CF-8EAB-4DDA-89C6-5785C38C500C}" srcOrd="0" destOrd="0" presId="urn:microsoft.com/office/officeart/2005/8/layout/hierarchy1"/>
    <dgm:cxn modelId="{E131B251-7B3A-44BB-8DF4-1602F45DFD0C}" type="presOf" srcId="{7E9E1058-1E6C-4485-B3D2-9773D0A4C205}" destId="{A4405907-F9B0-48E4-900C-EF70000AF15D}" srcOrd="0" destOrd="0" presId="urn:microsoft.com/office/officeart/2005/8/layout/hierarchy1"/>
    <dgm:cxn modelId="{5AF65C9C-A3E7-47CB-A0EB-8CA1B32840C5}" srcId="{34431854-F5F6-4EB4-B02B-810858854884}" destId="{352AADF3-D654-4FEA-BAFC-32E131292B9A}" srcOrd="0" destOrd="0" parTransId="{116DEBA0-7CA4-45D1-B9EA-DE34D8093989}" sibTransId="{4C7575C8-C027-4DCA-ABFA-C4C23B4CE00C}"/>
    <dgm:cxn modelId="{B269EFB5-BB31-40AE-9467-3CFB0CF5D2F7}" srcId="{34431854-F5F6-4EB4-B02B-810858854884}" destId="{7E9E1058-1E6C-4485-B3D2-9773D0A4C205}" srcOrd="1" destOrd="0" parTransId="{D1A8E38F-9BAC-4A34-BCD2-5C6322005830}" sibTransId="{D360FD1E-C0B3-4E7C-A757-1638F36EFEC4}"/>
    <dgm:cxn modelId="{53CD4DDA-D3EA-41B1-94F7-B5B1E4713CCD}" type="presOf" srcId="{352AADF3-D654-4FEA-BAFC-32E131292B9A}" destId="{874C6BB8-D1E1-4DB5-BA1E-8B807DA483B6}" srcOrd="0" destOrd="0" presId="urn:microsoft.com/office/officeart/2005/8/layout/hierarchy1"/>
    <dgm:cxn modelId="{8F5F8136-B8A2-41CD-B9F2-9F32A4D2C556}" type="presParOf" srcId="{34FE78CF-8EAB-4DDA-89C6-5785C38C500C}" destId="{518BD13F-3D83-42EC-BED0-D32D23FE80E9}" srcOrd="0" destOrd="0" presId="urn:microsoft.com/office/officeart/2005/8/layout/hierarchy1"/>
    <dgm:cxn modelId="{25F67F43-A1F9-4246-8921-D2430BD4AE76}" type="presParOf" srcId="{518BD13F-3D83-42EC-BED0-D32D23FE80E9}" destId="{339047B0-46E2-476D-9432-E9A0FDBDBEC6}" srcOrd="0" destOrd="0" presId="urn:microsoft.com/office/officeart/2005/8/layout/hierarchy1"/>
    <dgm:cxn modelId="{7780B139-CCDA-4F63-BB76-4F3132532193}" type="presParOf" srcId="{339047B0-46E2-476D-9432-E9A0FDBDBEC6}" destId="{59A9CD4A-BB3C-4E01-9D72-C963267C790C}" srcOrd="0" destOrd="0" presId="urn:microsoft.com/office/officeart/2005/8/layout/hierarchy1"/>
    <dgm:cxn modelId="{B0C64E58-FAEF-4B83-B955-ECCFE5D8F910}" type="presParOf" srcId="{339047B0-46E2-476D-9432-E9A0FDBDBEC6}" destId="{874C6BB8-D1E1-4DB5-BA1E-8B807DA483B6}" srcOrd="1" destOrd="0" presId="urn:microsoft.com/office/officeart/2005/8/layout/hierarchy1"/>
    <dgm:cxn modelId="{6DD2C675-5401-4B95-889E-BDF791C44F06}" type="presParOf" srcId="{518BD13F-3D83-42EC-BED0-D32D23FE80E9}" destId="{5A451E9C-B4DD-4364-8994-503B0AB50C58}" srcOrd="1" destOrd="0" presId="urn:microsoft.com/office/officeart/2005/8/layout/hierarchy1"/>
    <dgm:cxn modelId="{6604EACF-01BF-4714-9173-9F847F59F8AC}" type="presParOf" srcId="{34FE78CF-8EAB-4DDA-89C6-5785C38C500C}" destId="{FC503AB1-DABD-4CF5-B746-212080387069}" srcOrd="1" destOrd="0" presId="urn:microsoft.com/office/officeart/2005/8/layout/hierarchy1"/>
    <dgm:cxn modelId="{F1CFA049-2137-48DF-BEE5-CEC134CB1E12}" type="presParOf" srcId="{FC503AB1-DABD-4CF5-B746-212080387069}" destId="{2374A164-7D8A-4668-8089-D3F12B479643}" srcOrd="0" destOrd="0" presId="urn:microsoft.com/office/officeart/2005/8/layout/hierarchy1"/>
    <dgm:cxn modelId="{37E1F8A0-E5E2-47D3-B519-5DFBCE3FE493}" type="presParOf" srcId="{2374A164-7D8A-4668-8089-D3F12B479643}" destId="{F5DD34FD-2BA6-4A2B-AF39-1B4179F09AEB}" srcOrd="0" destOrd="0" presId="urn:microsoft.com/office/officeart/2005/8/layout/hierarchy1"/>
    <dgm:cxn modelId="{E1B29893-3907-4F3D-84FB-86B84DFAC72C}" type="presParOf" srcId="{2374A164-7D8A-4668-8089-D3F12B479643}" destId="{A4405907-F9B0-48E4-900C-EF70000AF15D}" srcOrd="1" destOrd="0" presId="urn:microsoft.com/office/officeart/2005/8/layout/hierarchy1"/>
    <dgm:cxn modelId="{2B984A2A-DB94-49BB-ADAC-FE8DB144D7AF}" type="presParOf" srcId="{FC503AB1-DABD-4CF5-B746-212080387069}" destId="{CB4456F5-6F0D-47C0-8678-8DCD1DCD362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9CD4A-BB3C-4E01-9D72-C963267C790C}">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C6BB8-D1E1-4DB5-BA1E-8B807DA483B6}">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a:t>Aan het einde van deze les kun je in eigen woorden uitleggen hoe de ontwikkeling loopt van een peuter;</a:t>
          </a:r>
          <a:endParaRPr lang="en-US" sz="3200" kern="1200"/>
        </a:p>
      </dsp:txBody>
      <dsp:txXfrm>
        <a:off x="696297" y="538547"/>
        <a:ext cx="4171627" cy="2590157"/>
      </dsp:txXfrm>
    </dsp:sp>
    <dsp:sp modelId="{F5DD34FD-2BA6-4A2B-AF39-1B4179F09AEB}">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05907-F9B0-48E4-900C-EF70000AF15D}">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a:t>Aan het einde van deze les kun je minimaal 2 veranderingen benoemen die een peuter ontwikkelt;</a:t>
          </a:r>
          <a:endParaRPr lang="en-US" sz="32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93042" units="1/cm"/>
          <inkml:channelProperty channel="Y" name="resolution" value="504.1077" units="1/cm"/>
          <inkml:channelProperty channel="T" name="resolution" value="1" units="1/dev"/>
        </inkml:channelProperties>
      </inkml:inkSource>
      <inkml:timestamp xml:id="ts0" timeString="2023-10-02T08:44:55.015"/>
    </inkml:context>
    <inkml:brush xml:id="br0">
      <inkml:brushProperty name="width" value="0.05292" units="cm"/>
      <inkml:brushProperty name="height" value="0.05292" units="cm"/>
    </inkml:brush>
  </inkml:definitions>
  <inkml:trace contextRef="#ctx0" brushRef="#br0">16549 4992 0,'-7'-36'0,"-3"0"15,10 36-15,-23-38 0,-5 2 16,28 36-16,0 0 0,-36-33 16,36 33-16,-41-31 0,-8 5 15,-5 11-15,-7 6 16,-11 15-16,3 12 15,2 13 1,6 13-16,4 9 16,8 14-16,6 8 15,7 7 1,8 5-16,10 6 16,8-1-16,15 1 15,7-3 1,14 0-16,7-5 15,9-6-15,11-7 16,9-8 0,7-12-16,8-11 15,0-13-15,5-10 16,-4-18-16,-3-10 16,-5-18-1,-9-13-15,-6-13 16</inkml:trace>
  <inkml:trace contextRef="#ctx0" brushRef="#br0" timeOffset="686.42">17341 5635 0,'-3'-44'15,"-4"1"-15,-8-4 16,-13-2 0,-5 1-16,-7 4 15,-7 8-15,-4 8 16,-8 13 0,3 12-16,-6 13 15,-7 16-15,5 7 16,10 13-16,5 6 15,13 2 1,10 2-16,16 6 16,13-3-16,12-8 15,10 1 1,13-1-16,14 3 16,13-7-16,2-11 15,2-14 1,2-8-16,-1-18 15,-6-11-15,-10-13 16,-19-11 0,-7-7-16,-12-12 15,-13-7-15,-16-17 16,-15 2-16,-11 11 16,-12 9-1,-3 19-15,-5 16 16,3 14-16,10 11 15,4 8 1,9 10-16,7 5 16</inkml:trace>
  <inkml:trace contextRef="#ctx0" brushRef="#br0" timeOffset="1387.77">17869 5575 0,'-10'-38'0,"-6"0"16,-7 5-16,-14 2 15,-3 10-15,-9 11 16,1 12 0,-4 8-16,6 13 15,5 9-15,8 6 16,7 6 0,13 5-16,13 2 15,15 0-15,9-2 16,9-6-16,8-1 15,8-9 1,7-9-16,1-12 16,-1-12-16,-2-12 15,-3-15 1,-9-11-16,-9-11 16,-13-5-16,-6 1 15,-10 2 1,-6 6-16,-5 10 15,-2 9-15,2 10 16,-4 14-16,4 12 16,1 13-1,3 11-15,8 11 16,4 12-16,4 7 16,10 24-1,0 4-15,2 3 16,0 0-1,-4 1-15,-5-6 0,-13-6 16,-14-7 0,-13-12-16,-14-14 15,-7-15 1,-7-20-16,-4-14 16,-9-15-16,-8-18 15,2-15-15,10-11 16,10-7-1</inkml:trace>
  <inkml:trace contextRef="#ctx0" brushRef="#br0" timeOffset="1985.57">18069 5429 0,'34'57'0,"-9"-8"16,0 7 0,-2 16-16,-2 0 15,-8 0-15,-5-3 16,-5-9-16,-9-17 15,-4-7 1,-8-13-16,-3-12 16,1-14-16,0-18 15,-1-15 1,5-12-16,9-12 16,1-4-16,10-18 15,5 8 1,10 4-16,1 11 15,8 10-15,3 18 16,3 8-16,6 10 16,3 13-1,4 13-15,-1 13 16,-5 10-16,0 12 16,0 19-1,-8 3-15,-8 2 16,-3 0-16,-7-8 15,-7-5 1,-8-59-16,3 41 16,-6-10-16,-2-15 15,-1-14-15,2-15 16,1-12 0</inkml:trace>
  <inkml:trace contextRef="#ctx0" brushRef="#br0" timeOffset="2252.56">18815 5380 0,'24'55'0,"-4"-9"15,-2 8 1,-3 2-16,1 6 15,-2 10-15,0-5 16,-7-8 0,-7-59-16,2 41 15,-2-11-15,-2-14 16,-3-18 0,0-19-16,-6-13 15</inkml:trace>
  <inkml:trace contextRef="#ctx0" brushRef="#br0" timeOffset="2421.75">18651 4730 0,'38'-23'0,"4"2"16,4 4-16</inkml:trace>
  <inkml:trace contextRef="#ctx0" brushRef="#br0" timeOffset="2719.24">19093 4602 0,'25'15'15,"-12"-4"-15,0 6 16,-3 7-16,2 9 15,-1 11-15,-4 12 16,-2 9 0,3 22-16,-2 3 15,2 2 1,4 3-16,7 3 16,0-3-16,4-2 15,5-6-15,4-7 16,-1-14-1,-1-7-15,6-12 16,-5-19-16,2-12 16,0-9-1,0-14-15,0-12 16,-14-11-16,-11-6 16</inkml:trace>
  <inkml:trace contextRef="#ctx0" brushRef="#br0" timeOffset="2885.31">19410 5468 0,'-64'0'0,"13"0"15,7 0-15,-2 0 16,5 0-16,8-2 16,7-4-1,14 3-15,9-4 16</inkml:trace>
  <inkml:trace contextRef="#ctx0" brushRef="#br0" timeOffset="3172.62">19708 5209 0,'31'51'0,"-3"-8"16,-5 9-16,-1 4 16,-6 8-1,2 16-15,-4-3 16,-7-5-16,-4-10 16,-3-62-1,-3 49-15,-4-19 16,-3-14-16,-1-18 15,0-17-15,6-17 16</inkml:trace>
  <inkml:trace contextRef="#ctx0" brushRef="#br0" timeOffset="3317.06">19626 5021 0,'51'28'16</inkml:trace>
  <inkml:trace contextRef="#ctx0" brushRef="#br0" timeOffset="3720.8">20290 5535 0,'31'-31'15,"0"-7"1,-3-4-16,-10-4 0,-5 0 15,-11 2 1,-6 3-16,-15 7 16,-9 9-16,-11 12 15,-5 11 1,-1 14-16,-2 12 16,6 9-16,4 8 15,7 10-15,10 8 16,7 16-1,13-4-15,13 1 16,16-5-16,10-7 16,11-12-1,10-12-15,6-7 16,4-19-16,1-12 16</inkml:trace>
  <inkml:trace contextRef="#ctx0" brushRef="#br0" timeOffset="4171.76">21127 4568 0,'-42'-26'0,"9"7"15,-11 0 1,-2 9-16,-3 7 16,2 6-1,2 10-15,7 11 16,7 6-16,11 8 16,7 11-16,13 10 15,5 11 1,14 22-16,3 9 15,6 8-15,2 7 16,-1 3 0,-5 2-16,-5-3 15,-6-5-15,-3-5 16,-5-16-16,-2-10 16,-3-82-1,-3 62-15,-4-18 16,2-24-16,0-15 15,7-13 1</inkml:trace>
  <inkml:trace contextRef="#ctx0" brushRef="#br0" timeOffset="4321.01">21090 5591 0,'-51'-5'0,"11"-3"16,-10 3-16,7 0 15,3 0-15</inkml:trace>
  <inkml:trace contextRef="#ctx0" brushRef="#br0" timeOffset="4490.57">21480 6346 0</inkml:trace>
  <inkml:trace contextRef="#ctx0" brushRef="#br0" timeOffset="18760.12">17966 8939 0,'-31'-31'0,"-2"0"15,-8 1-15,-8 1 16,-7 4-16,-14 7 16,-3 13-1,1 15-15,2 18 16,11 13-16,8 16 16,15 9-1,10 12-15,13 7 16,18 4-16,13 1 15,11-5-15,12-5 16,10-11 0,8-13-16,2-17 15,4-21-15,1-18 16,3-23 0,-2-21-16,-8-20 15,-10-21-15</inkml:trace>
  <inkml:trace contextRef="#ctx0" brushRef="#br0" timeOffset="19046.58">17849 7811 0,'15'72'0,"1"-5"16,6 26-16,-2 11 16,1 12-1,2 8-15,0 25 16,5 13-16,-2 7 16,2-1-1,4-22-15,1-20 16,-3-21-16,-4-25 15,0-24 1,-3-22-16,-5-17 16,-3-14-16</inkml:trace>
  <inkml:trace contextRef="#ctx0" brushRef="#br0" timeOffset="19295.3">18405 8963 0,'5'61'0,"2"-9"16,9 1-16,1 4 15,5-1 1,1-2-16,-1-2 15,-1-6-15,2-10 16,-2-10 0,5-16-16</inkml:trace>
  <inkml:trace contextRef="#ctx0" brushRef="#br0" timeOffset="19466.82">18322 8544 0</inkml:trace>
  <inkml:trace contextRef="#ctx0" brushRef="#br0" timeOffset="19873.62">18892 9458 0,'-22'-33'0,"3"-14"16,7-9 0,0-11-16,10-15 15,7 2-15,9 6 16,7 12 0,3 13-16,2 18 15,7 16-15,7 13 16,0 17-1,3 16-15,4 15 16,1 21-16,-3 10 16,-5 2-1,-7 4-15,-5-1 16,-3-8-16,-25-74 16,0 0-1,20 62-15,-7-21 16,-11-28-16</inkml:trace>
  <inkml:trace contextRef="#ctx0" brushRef="#br0" timeOffset="20562.86">19895 9008 0,'-43'-38'16,"-1"2"-16,-4 3 16,-4 9-16,0 12 15,5 7 1,-1 14-16,10 15 15,8 15-15,9 12 16,8 8-16,16 7 16,10 17-1,15-3-15,7-5 16,15-12-16,1-11 16,4-19-1,0-20-15,-14-18 16,-3-23-16,-4-16 15,-6-15 1,-13-26-16,-12-2 16,-16 2-16,1 11 15,-4 12 1,4 18-16,3 21 16,2 18-16,5 18 15,4 17-15,5 20 16,9 11-1,10 23-15,7 14 16,5 8-16,3 7 16,-2 5-1,-1 18-15,-4 6 16,-13-14-16,-11-15 16,-13-20-16,-15-19 15,-10-22 1,-9-27-16,-3-14 15,-11-19-15,-3-15 16,0-19 0,-3-24-16,8-12 15,11-4-15</inkml:trace>
  <inkml:trace contextRef="#ctx0" brushRef="#br0" timeOffset="21014.58">20205 9129 0,'32'-26'15,"-4"-1"-15,-3-2 16,-2 1-16,-8-3 16,-7-3-1,-8 4-15,-10 2 16,-8 1-16,-11 7 16,-4 10-1,-3 10-15,-4 10 16,4 10-16,3 12 15,4 11 1,11 6-16,13 8 16,5 4-16,16 11 15,9-2 1,12-6-16,1-8 16,7-15-16,5-12 15,-7-19-15,6-15 16,-1-10-1,-2-14-15</inkml:trace>
  <inkml:trace contextRef="#ctx0" brushRef="#br0" timeOffset="21463.1">20565 9016 0,'10'75'0,"-1"-16"0,1-8 16,-3 6 0,1-1-16,-1 3 15,-7-59-15,11 52 16,-6-11 0,-5-13-16,-3-22 15,-2-17-15,-1-17 16,-1-19-1,2-11-15,0-12 16,3-17-16,4-1 16,8 9-16,3 10 15,7 9 1,8 14-16,3 22 16,3 17-16,5 14 15,1 17 1,1 15-16,-5 12 15,5 23-15,-7 8 16,-3 4 0,-6-4-16,0-5 15,-2-11-15,-1-14 16,-2-18 0,7-14-16</inkml:trace>
  <inkml:trace contextRef="#ctx0" brushRef="#br0" timeOffset="22075.21">21632 8919 0,'15'77'0,"0"-13"15,6 5-15,-3 3 16,-3 5-16,2-5 16,-5-2-1,-5-6-15,-7-64 16,5 52-16,-7-22 15,-3-9-15,-5-21 16,-2-19 0,-3-13-16,1-23 15,-5-12-15,4-22 16,7-9 0,3 3-16,8 0 15,4 7-15,6 8 16,7 14-1,7 9-15,6 19 16,3 17-16,5 16 16,2 13-16,6 15 15,-2 18 1,9 21-16,-5 12 16,-7 11-16,-5 5 15,-6 3 1,-9-6-16,0-10 15,-24-77-15,0 0 16,0 0 0,21 62-16,2-26 15,-3-23-15,1-16 16</inkml:trace>
  <inkml:trace contextRef="#ctx0" brushRef="#br0" timeOffset="22644.15">22650 8860 0,'-38'-21'0,"-1"3"16,1 3-1,-6 9-15,0 6 16,4 8 0,1 10-16,5 10 15,8 8-15,9 10 16,10 8-16,9 6 16,8-2-1,11 5-15,9 6 16,9-10-16,4-12 15,2-15 1,-7-18-16,-3-14 16,1-16-16,-7-17 15,-8-17-15,-9-8 16,-10-9 0,-7-10-16,-4 5 15,1 13-15,0 18 16,0 12-1,4 14-15,4 17 16,4 17-16,10 14 16,1 10-1,5 11-15,2 6 16,9 7-16,6-6 16,-1-9-16,2-14 15,-7-17 1,2-11-16</inkml:trace>
  <inkml:trace contextRef="#ctx0" brushRef="#br0" timeOffset="22999.81">23251 8875 0,'-34'-39'0,"1"-2"15,-9 3 1,-4 4-16,-5 11 16,3 10-16,-2 11 15,8 17 1,6 14-16,7 12 15,13 15-15,9 8 16,12 21-16,11 0 16,9-3-1,12-7-15,8-9 16,10-17-16,6-18 16,1-23-1,1-21-15,-3-23 16,-6-18-16</inkml:trace>
  <inkml:trace contextRef="#ctx0" brushRef="#br0" timeOffset="23293.56">23186 7875 0,'5'60'16,"8"9"0,7 26-16,4 13 0,4 7 15,-2 9 1,7 22-16,-1 11 16,-7 0-16,0-13 15,-2-26 1,-2-33-16,-7-28 15,-14-57-15,15 30 16,-3-20 0,4-12-16</inkml:trace>
  <inkml:trace contextRef="#ctx0" brushRef="#br0" timeOffset="23799.2">23830 8841 0,'-44'-30'0,"-1"1"16,-2 6-16,1 8 15,-3 7 1,3 11-16,5 9 15,4 15-15,7 11 16,13 8-16,8 8 16,9 2-1,11 4-15,9-4 16,9-5-16,12-4 16,12-6-1,9-15-15,-3-16 16,-7-18-16,-6-9 15,-8-15 1,-9-9-16,-12-10 16,-14-3-16,-11-2 15,-16 1-15,-4 4 16,-10 5 0,-5 8-16,-1 6 15,3 9-15,6 6 16,3 6-1,12 6-15,10 5 16,10 5-16,10 6 16</inkml:trace>
  <inkml:trace contextRef="#ctx0" brushRef="#br0" timeOffset="24260.03">24136 8869 0,'38'-7'0,"0"-8"15,-7-1-15,-5-4 16,-14-3-1,-8-4-15,-13 2 16,-10 2-16,-10 3 16,-10 4-16,-4 6 15,-3 7 1,-1 9-16,4 6 16,1 14-16,11 8 15,9 6 1,11 9-16,16 5 15,9 3-15,9-3 16,13-3 0,12 3-16,8-13 15,6-12-15,2-17 16,0-14-16,-5-14 16,-9-7-1,-10-11-15,-9-9 16,-13-6-16</inkml:trace>
  <inkml:trace contextRef="#ctx0" brushRef="#br0" timeOffset="24710.71">24508 8698 0,'-16'-5'0,"11"5"15,3 5-15,-2 10 16,4 16 0,4 13-16,1 7 15,6 8-15,1 6 16,6 12-1,-3-3-15,-5-10 16,-10-64-16,2 54 16,-4-20-1,-8-14-15,-2-20 16,-4-15-16,-1-16 16,-3-15-1,2-11-15,8-10 16,3-15-16,7 0 15,7 7-15,9 8 16,10 11 0,4 10-16,7 20 15,5 13-15,2 13 16,0 18 0,-2 13-16,-7 12 15,-9 12-15,-8 6 16,-3 16-1,-6-2-15,2-1 16,5-4-16,7-3 16,10-8-16,16-2 15,13-9 1</inkml:trace>
  <inkml:trace contextRef="#ctx0" brushRef="#br0" timeOffset="25998.37">6552 6650 0,'43'56'0,"5"3"15,12 24-15,3 4 16,0 8-16,0 3 15,-1-1 1,-3-4-16,-6-8 16,-6-13-16,-47-72 15,35 58 1,-13-11-16,-17-19 16,-17-15-16,-23-13 15</inkml:trace>
  <inkml:trace contextRef="#ctx0" brushRef="#br0" timeOffset="26445.26">6169 7015 0,'-49'-36'0,"21"4"16,10 2-1,10-6-15,13-5 16,19-8-16,11-4 15,27-12 1,15 3-16,12 6 16,12 7-16,4 11 15,3 9-15,5 11 16,-1 13 0,6 13-16,-2 15 15,-1 15-15,-4 13 16,-9 14-1,-9 9-15,-12 11 16,-14 8-16,-18 1 16,-16 5-16,-17-5 15,-19-1 1,-18-8-16,-15-6 16,-11-12-16,-18-13 15,-7-13 1,-7-12-16,-4-14 15,4-12-15,7-11 16,13-15 0,10-8-16,26 0 15,13-7-15</inkml:trace>
  <inkml:trace contextRef="#ctx0" brushRef="#br0" timeOffset="26912.86">8138 7213 0,'40'-29'0,"-2"-7"15,-5-5-15,-2-3 16,-10-2-16,-11 0 16,-7 3-1,-11 7-15,-10 4 16,-11 12-16,-4 12 16,-2 11-1,-4 12-15,0 8 16,3 13-16,8 8 15,7 7-15,8 6 16,11 0 0,7 2-16,14 0 15,14 5-15,7-7 16,9-11 0,8-10-16,4-11 15,1-12-15,-1-13 16,4-15-16,-11-11 15,-18-7 1</inkml:trace>
  <inkml:trace contextRef="#ctx0" brushRef="#br0" timeOffset="27463.88">8575 6889 0,'25'51'0,"1"0"16,5 6-16,3 15 15,1 0-15,-7-6 16,-5-1 0,-4-11-16,-19-54 15,5 41-15,-10-10 16,-14-13-16,-6-15 15,-3-14 1,-5-15-16,3-12 16,2-11-16,9-10 15,0-15 1,10 1-16,6 4 16,11 5-16,10 4 15,4 7-15,6 17 16,6 5-1,1 8-15,7 10 16,2 13-16,0 10 16,-2 11-1,0 13-15,-1 6 16,-3 11-16,3 12 16,-10-2-16,-8-1 15,-5-9 1,-18-51-16,10 36 15,-5-11-15,-5-15 16,-10-12 0,-3-16-16,1-18 15,-2-15-15</inkml:trace>
  <inkml:trace contextRef="#ctx0" brushRef="#br0" timeOffset="28063.36">8825 6056 0,'42'29'0,"5"7"0,1 13 15,14 23-15,-3 12 16,0 11-1,-5 8-15,-3 5 16,-4 2-16,-4-4 16,-8-7-1,-2-8-15,-33-91 16,0 0-16,29 72 16,-3-23-1,-5-29-15,-7-22 16,5-21-16,-7-17 15,-1-11 1,-5-8-16,-4-7 16,1-12-16,-1 4 15,-4 5-15,-1 7 16,-3 10 0,6 52-16,-8-38 15,-2 9-15,-2 14 16,1 15-1,1 13-15,0 13 16,3 13-16,3 7 16,4 8-16,9 2 15,1 3 1,10 0-16,8 8 16,9-5-16,3-11 15,1-9 1,-1-15-16,2-11 15,1-11-15,2-13 16,0-9 0,-6-14-16,-16-16 15</inkml:trace>
  <inkml:trace contextRef="#ctx0" brushRef="#br0" timeOffset="28414.03">9976 6542 0,'12'51'0,"6"1"16,10-1-16,6 3 16,12 10-16,2-5 15,2-4-15,-2-9 16,2-13-1,-15-15-15,1-8 16,-6-13-16,-3-14 16,-10-12-1,-1-12-15,-6-12 16,-4-10-16,-6-19 16,-9 0-1,2 0-15,-6 8 16,3 4-16,-5 8 15,15 62-15,0 0 16,-14-51 0</inkml:trace>
  <inkml:trace contextRef="#ctx0" brushRef="#br0" timeOffset="28862.69">10667 6735 0,'40'-14'16,"-4"-5"-16,-1-10 16,-1-7-16,-8-5 15,-6-5 1,-5-1-16,-10-2 15,-7 3-15,-6 5 16,-10 2-16,1 11 16,-9 5-1,0 13-15,-7 7 16,2 16-16,-4 13 16,6 12-1,5 12-15,10 6 16,8 6-16,14 15 15,14-5 1,9-1-16,11-7 16,3-4-16,5-9 15,4-15-15,-4-12 16,-3-20 0,-1-14-16,-1-18 15,-7-13-15</inkml:trace>
  <inkml:trace contextRef="#ctx0" brushRef="#br0" timeOffset="29248.12">11173 6367 0,'34'69'0,"-8"-12"16,2 5-16,0 2 16,-5-5-16,-23-59 15,0 0-15,13 49 16,-10-16 0,-8-17-16,-11-16 15,-2-19-15,-8-11 16,-2-16-1,-2-8-15,-4-21 16,8 3-16,10 5 16,9 3-16,9 8 15,6 17 1,8 3-16,9 7 16,9 7-16,4 1 15,8 9-15</inkml:trace>
  <inkml:trace contextRef="#ctx0" brushRef="#br0" timeOffset="30614.7">11702 6141 0,'28'62'0,"-2"-13"15,-4-4-15,5 7 16,-4 2 0,0 2-16,-3-4 15,-20-52-15,0 0 16,0 0-1,18 46-15,-6-13 16,-8-14-16,-8-19 16,-6-16-1,-4-14-15,-7-14 16,0-10-16,-1-8 16,-2-17-16,3 4 15,7 0 1,3 8-16,8 6 15,8 7-15,8 18 16,11 8 0,4 10-16,8 12 15,7 14-15,7 11 16,0 14 0,-1 8-16,5 18 15,-6 3-15,-5-3 16,-10-2-16,-33-57 15,0 0 1,17 48-16,-10-20 16,-9-15-16,-8-16 15,-2-14 1,-7-17-16,1-9 16,0-14-16,2-7 15,6-14-15,3 7 16,7 7-1,7 9-15,3 19 16,11 8-16,5 10 16,5 13-1,7 15-15,2 14 16,8 14-16,-3 13 16,7 19-1,-1 7-15,-8 2 16,0-4-16,-10-5 15,-33-70 1,0 0-16,30 53 16,-8-14-16,-5-23 15,-2-22-15,-2-12 16,-1-13 0,7-10-16,-2-5 15,4-5-15,2 2 16,6 0-1,-29 49-15,25-44 16,-25 44-16,25-38 16,-2 2-16,-5 2 15,-4 1 1,-12 0-16,-2-5 16,-11 2-16,-7 2 15,-7 3 1,-6 8-16,-2 8 15,-3 9-15,0 14 16,1 9 0,4 12-16,7 7 15,9 13-15,9 5 16,12 2-16,9 4 16,12-2-1,13 7-15,9-8 16,5-11-16,2-10 15,3-16 1,-5-12-16,-8-14 16,-2-13-16,-9-13 15,-9-14 1,-10-5-16,-14-11 16,-13-10-16,-11 0 15,-14 8 1,-11 10-16,-1 13 15,-2 13-15,5 12 16,4 11-16,3 8 16,7 4-1,31-7-15,-21 13 16,11 3-16,15-1 16,12-5-16</inkml:trace>
  <inkml:trace contextRef="#ctx0" brushRef="#br0" timeOffset="31314.08">13410 5648 0,'-33'-31'15,"2"0"-15,-2 8 16,-3 5-16,0 10 16,3 8-16,2 13 15,7 10 1,10 10-16,5 11 16,9 5-16,11 2 15,9 3 1,6-2-16,10-6 15,5-5-15,6-10 16,1-10 0,-2-11-16,1-16 15,-4-11-15,-10-14 16,-8-13-16,-8-4 16,-14-4-1,-12-2-15,-9 5 16,-5 6-16,-5 5 15,0 9 1,2 8-16,3 8 16,2 13-16,9 8 15,6 13 1,12 7-16,6 10 16,11 6-16,11 10 15,18 13-15,6 5 16,3 3-1,5 1-15,-5 7 16,-6-3-16,-8 2 16,-14-6-1,-12 2-15,-16-9 16,-12-2-16,-16-8 16,-13-13-1,-6-15-15,-11-16 16,-6-15-16,-9-15 15,-11-18-15,5-16 16,12-13 0,14-5-16</inkml:trace>
  <inkml:trace contextRef="#ctx0" brushRef="#br0" timeOffset="32320.62">13785 5609 0,'34'-25'16,"-3"1"-1,-3-1-15,-4-1 16,-3-2-16,-7-1 15,-9 1-15,-7 0 16,-13 5 0,-2 5-16,-8 7 15,-6 11-15,-2 6 16,-3 12-16,5 5 16,3 7-1,7 6-15,9 8 16,8 3-16,13-1 15,8 2 1,11-4-16,8-1 16,8-6-16,2-7 15,3-11 1,3-12-16,-7-12 16,0-16-16,-2-9 15,-10-16-15,-8-8 16,-12-3-1,-8 3-15,-8 3 16,-7 7-16,-2 11 16,12 33-1,0 0-15,-16-26 16,6 10-16,4 14 16,10 12-1,6 16-15,8 12 16,7 14-16,1 7 15,2 11-15,-2-4 16,-26-66 0,17 54-16,-6-23 15,-9-11-15,-4-20 16,-9-15 0,1-16-16,-2-15 15,1-8-15,4-7 16,-1-14-1,8 5-15,5 9 16,5 9-16,6 14 16,5 10-16,9 10 15,7 10 1,5 13-16,5 16 16,-1 15-16,0 15 15,3 16 1,-7 0-16,-9 0 15,-5-6-15,-10-10 16,-11-20 0,-7-8-16,-2-12 15,-6-11-15,-2-11 16,1-7-16,4-3 16,3-1-1,7 1-15,6 1 16,2 7-16,5 2 15,-1 4 1,6 2-16,3 0 16,7 0-16,4-9 15</inkml:trace>
  <inkml:trace contextRef="#ctx0" brushRef="#br0" timeOffset="35959.94">6790 11961 0,'25'-31'0,"1"-5"16,-1-10-16,-1-11 16,-4-9-1,6-24-15,-8-5 16,-6-1-16,-4 4 15,-5 5-15,0 7 16,-6 13 0,3 67-16,0 0 15,0 0-15,-6-54 16,9 26 0,5 12-16,5 11 15,7 10-15,7 3 16,8 5-16,6 2 15,8 1 1,2-3-16,2-3 16,0-10-16,-3-3 15,-3-7 1,-6-3-16,-11-2 16,-30 15-16,26-21 15,-13-2 1,-7 2-16,-6 21 15,-3-17-15,-8 9 16,-2 11 0,0 9-16,3 14 15,3 10-15,7 13 16,7 8-16,9 11 16,15 25-1,10 4-15,4 7 16,7 4-16,0 0 15,-2 5 1,2 20-16,-8 6 16,-17-10-16,-8-9 15,-16-10 1,-19-15-16,-17-15 16,-11-23-16,-13-16 15,-7-18-15,-5-15 16,-4-18-1,0-11-15,9-13 16,12-6-16,9-7 16,8-4-16</inkml:trace>
  <inkml:trace contextRef="#ctx0" brushRef="#br0" timeOffset="36484.65">8091 12120 0,'12'65'0,"1"-11"15,2 10-15,1 15 16,-4 4-16,-1-7 16,-3-6-16,-8-70 15,0 0 1,3 57-16,-9-29 16,-4-20-16,-8-16 15,-3-18 1,0-15-16,4-10 15,-1-11-15,0-18 16,5 3 0,5 0-16,10 7 15,12 9-15,4 10 16,5 20-16,5 13 16,8 13-1,3 17-15,-4 17 16,0 12-16,-3 13 15,3 20 1,-4 9-16,0 1 16,-5 4-16,0-6 15,-3-7-15,-23-75 16,23 61 0,-1-15-16,-4-25 15,2-13-15</inkml:trace>
  <inkml:trace contextRef="#ctx0" brushRef="#br0" timeOffset="36849.18">8427 11221 0,'31'77'15,"-9"-8"-15,6 17 16,-3 8 0,4 14-16,-3 8 15,0 7-15,-2 19 16,5 9-16,-1-8 15,-2-11 1,-8-26-16,-18-106 16,18 71-16,-3-27 15,-7-26-15,-1-15 16,0-16 0</inkml:trace>
  <inkml:trace contextRef="#ctx0" brushRef="#br0" timeOffset="37037.14">8649 12102 0,'-58'10'0,"15"1"15,-5 2 1,8-3-16,5 3 15,5-6 1,10-2-16,10-7 16</inkml:trace>
  <inkml:trace contextRef="#ctx0" brushRef="#br0" timeOffset="37493.68">9067 12156 0,'28'-23'0,"-2"-8"15,-5-2 1,-11-3-16,-10 0 15,-8 3-15,-10 4 16,-4 12 0,-6 6-16,-3 14 15,-3 9-15,1 11 16,-1 13-16,10 11 16,2 4-1,10 8-15,3 6 16,12 9-16,12 0 15,10-7 1,8-5-16,7-5 16,10-14-16,2-9 15,5-12-15,-8-19 16,2-13 0,1-21-16,-6-18 15,-1-28-15</inkml:trace>
  <inkml:trace contextRef="#ctx0" brushRef="#br0" timeOffset="37862.15">9314 10995 0,'0'69'0,"0"-7"16,0 15-16,6 15 16,3 9-16,4 7 15,7 10-15,4 3 16,7 2 0,5 16-16,6 0 15,2-16-15,5-21 16,0-19-1,-3-22-15,0-25 16,-3-25-16,-3-22 16,-2-20-16,-5-20 15,0-23-15</inkml:trace>
  <inkml:trace contextRef="#ctx0" brushRef="#br0" timeOffset="38140.89">9694 10949 0,'0'76'15,"5"-6"-15,2 25 16,1 5-16,5 11 15,8 2 1,1 5-16,4 0 16,3 0-16,4-2 15,2-8 1,1-10-16,6-9 16,-2-14-16,5-15 15,0-20-15,4-14 16,-10-24-1,-3-12-15</inkml:trace>
  <inkml:trace contextRef="#ctx0" brushRef="#br0" timeOffset="38375">10253 11848 0,'5'59'16,"2"0"-16,4 5 15,4 11-15,6-4 16,-4-8-16,-17-63 16,19 48-1,-7-22-15,-10-16 16,-9-15-16</inkml:trace>
  <inkml:trace contextRef="#ctx0" brushRef="#br0" timeOffset="38542.58">10144 11504 0</inkml:trace>
  <inkml:trace contextRef="#ctx0" brushRef="#br0" timeOffset="39206.17">10911 11799 0,'-40'-28'16,"-1"2"-16,-6 3 15,4 8-15,-1 9 16,3 9-1,3 7-15,5 13 16,7 11-16,5 9 16,11 9-1,10 7-15,7 0 16,15 3-16,11 7 16,5-10-16,5-10 15,4-16 1,-9-17-16,3-16 15,-7-16-15,-1-12 16,-10-10 0,-5-12-16,-11-5 15,-2-5-15,-1 6 16,-8 8 0,2 7-16,2 11 15,-3 10-15,3 16 16,5 17-1,4 16-15,4 15 16,3 10-16,3 16 16,9 24-16,0 6 15,4 8 1,-6 4-16,-3-1 16,-11-2-16,-10-8 15,-9-9 1,-14-12-16,-9-17 15,-9-22-15,1-25 16,-2-18-16,-3-20 16,8-19-1,4-14-15,8-30 16,23-9-16</inkml:trace>
  <inkml:trace contextRef="#ctx0" brushRef="#br0" timeOffset="39639.61">11255 11874 0,'34'-24'0,"-6"1"16,-5-2-1,-5-4-15,-3-1 16,-6-2-16,-7-4 16,-13 3-1,-6 3-15,-9 6 16,-8 12-16,-1 7 16,-4 10-16,1 12 15,4 14 1,4 10-16,4 8 15,11 10-15,7 3 16,11 15 0,12-5-16,8-5 15,10-10-15,6-11 16,-1-15 0,3-16-16,6-10 15,-3-15-15,-2-16 16,-3-15-16,-6-13 15</inkml:trace>
  <inkml:trace contextRef="#ctx0" brushRef="#br0" timeOffset="40149">11569 11532 0,'8'51'0,"2"5"15,3 6-15,2 16 16,0-2 0,-5-3-16,0-7 15,-5-7-15,-5-18 16,-2-12-16,-6-12 16,-2-13-1,-5-15-15,0-17 16,-3-16-16,5-10 15,2-10 1,6-21-16,3-2 16,7 2-16,8 8 15,4 10-15,7 13 16,-6 21 0,2 12-16,4 16 15,1 15-15,1 19 16,-3 12-1,-1 12-15,-1 12 16,8 17-16,-3 0 16,-1-5-1,6-8-15,3-9 16,-1-16-16,0-21 16,0-15-16,6-22 15,-4-16 1,-4-22-16,-6-20 15</inkml:trace>
  <inkml:trace contextRef="#ctx0" brushRef="#br0" timeOffset="40460">12095 10592 0,'5'53'0,"2"9"16,9 28-1,4 10-15,3 8 16,1 3-16,2 4 16,-2 4-16,4-7 15,0-1 1,4-9-16,-2-9 15,1-11-15,2-12 16,1-19-16,-6-17 16,0-17-1,0-14-15,-4-16 16</inkml:trace>
  <inkml:trace contextRef="#ctx0" brushRef="#br0" timeOffset="40647.93">12428 11470 0,'-56'21'0,"14"-3"16,3 2 0,6 1-16,0 0 15,5-4-15,7-4 16,8-2-16</inkml:trace>
  <inkml:trace contextRef="#ctx0" brushRef="#br0" timeOffset="40926.71">12656 11398 0,'23'59'0,"-5"-5"15,-4 3-15,-4 7 16,2 11 0,-4-1-16,0-7 15,-8-67-15,0 0 16,2 56-16,-7-25 15,-2-18 1,-7-24-16,-3-14 16,-12-21-16</inkml:trace>
  <inkml:trace contextRef="#ctx0" brushRef="#br0" timeOffset="41089.39">12585 11293 0,'0'-6'0,"0"-11"0,0-6 15,0-3-15,0 5 16,0-2-1,0 3-15,3 2 16,1 5 0,14 5-16,5 13 15,5 13-15</inkml:trace>
  <inkml:trace contextRef="#ctx0" brushRef="#br0" timeOffset="41456.61">12985 11526 0,'38'-5'0,"-2"-10"16,-8-11 0,-2-7-16,-9-6 15,-6-2-15,-8 3 16,-11 2-1,-5 8-15,-8 7 16,-3 8-16,-5 13 16,0 11-16,-1 9 15,2 11 1,2 10-16,2 5 16,9 8-16,8 3 15,9 2 1,11 3-16,12 6 15,12-5-15,6-12 16,9-7-16,4-14 16,3-14-1,-11-14-15,-1-12 16</inkml:trace>
  <inkml:trace contextRef="#ctx0" brushRef="#br0" timeOffset="41599.37">13516 11722 0</inkml:trace>
  <inkml:trace contextRef="#ctx0" brushRef="#br0" timeOffset="47753.11">12621 13631 0,'4'65'0,"1"4"15,3 23 1,0 9-16,-5 6 16,2 7-16,2 4 15,3-3-15,4 3 16,-2-4 0,-1-4-16,-1-2 15,0-11-15,3-6 16,2-15-1,3-14-15,8-13 16,-1-19-16,9-14 16,7-8-16,8-13 15,2-8 1,8-10-16,10-8 16,1-5-16,-6 0 15,-8-2 1</inkml:trace>
  <inkml:trace contextRef="#ctx0" brushRef="#br0" timeOffset="48368.55">13716 14317 0,'-47'-2'0,"-2"-4"15,2 6-15,-3 6 16,2 4-16,-2 13 16,8 11-1,3 6-15,6 12 16,8 7-16,11 16 16,9 4-1,10-2-15,9-3 16,13-4-16,9-6 15,7-7 1,12-13-16,6-11 16,6-16-16,4-14 15,-4-13-15,-6-11 16,-4-12 0,-10-11-16,-14-4 15,-16-3-15,-12-4 16,-10-9-1,-12-13-15,-16 0 16,-6 5-16,-3 3 16,-3 10-16,1 10 15,-2 7 1,2 14-16,11 13 16,4 3-16,3 6 15</inkml:trace>
  <inkml:trace contextRef="#ctx0" brushRef="#br0" timeOffset="49166.58">14302 14256 0,'-43'-13'16,"1"0"-16,-3 3 16,-3 10-16,2 5 15,2 13 1,5 5-16,8 11 15,7 6-15,7 11 16,10 9-16,11 1 16,13 16-1,8-7-15,11-6 16,7-8-16,9-9 16,1-14-1,2-9-15,-11-20 16,-2-11-16,-3-14 15,-8-12 1,-8-14-16,-11-4 16,-7-8-16,-7 0 15,-8 2-15,-5 4 16,-5 4 0,1 10-16,5 9 15,-1 6-15,5 11 16,8 8-1,7 10-15,8 11 16,5 12-16,10 10 16,8 11-1,8 8-15,15 20 16,-3 5-16,1 3 16,-4 0-16,-3-1 15,-12 4 1,-12 4-16,-14 4 15,-14 1-15,-13-1 16,-13-9 0,-9-10-16,-9-15 15,-5-14-15,-6-19 16,-5-17 0,3-17-16,11-11 15,2-12-15,4-10 16,7-11-16,9-10 15,3-21 1,16-7-16,7-5 16</inkml:trace>
  <inkml:trace contextRef="#ctx0" brushRef="#br0" timeOffset="49419.71">14586 14286 0,'38'57'0,"-5"-11"16,1 11-16,6 12 15,-3-2-15,-4-1 16,-4-4-16,-29-62 15,24 54 1,-10-23-16,-12-13 16</inkml:trace>
  <inkml:trace contextRef="#ctx0" brushRef="#br0" timeOffset="49593.4">14285 13850 0</inkml:trace>
  <inkml:trace contextRef="#ctx0" brushRef="#br0" timeOffset="50119.97">15076 13998 0,'-50'-2'0,"8"2"15,-3 5-15,4 5 16,8 8-16,3 8 16,6 0-16,5 5 15,12-3-15,7 2 16,12 1-1,8-2-15,10-3 16,8-3-16,8-8 16,3-5-1,7-5-15,1-7 16,4-1-16,9 1 16,-7 7-1,-8 10-15,-11 3 16,-9 8-16,-1 2 15,-10 8 1,-10 3-16,-6 4 16,-13 1-16,-10 0 15,-11-3-15,-10-5 16,-5-8 0,-2-7-16,-2-8 15,7-8-15</inkml:trace>
  <inkml:trace contextRef="#ctx0" brushRef="#br0" timeOffset="50504.85">15837 13955 0,'-44'-8'0,"-2"0"16,1 6 0,0 6-16,2 10 15,8 8-15,8 7 16,9 12-16,10 5 15,11 9 1,10 9-16,14 13 16,11 2-16,4-7 15,8-10 1,6-13-16,2-18 16,8-19-16,-3-24 15,-7-19 1,-12-18-16,-15-10 15</inkml:trace>
  <inkml:trace contextRef="#ctx0" brushRef="#br0" timeOffset="51087.98">15458 13236 0,'30'40'0,"8"6"15,12 11-15,16 23 16,4 7 0,4 11-16,-2 2 15,4 21-15,-1 5 16,-10-10-1,-18-16-15,-5-13 16,-14-15-16,-28-72 16,16 46-1,-14-18-15,-7-17 16,-6-19-16,-7-13 16,1-17-1,-1-11-15,3-7 16,2-9-16,3-12 15,5 8-15,5 7 16,5 14 0,7 14-16,6 11 15,5 12-15,2 11 16,7 19 0,1 9-16,3 10 15,2 12-15,6 14 16,0-3-16,-3 1 15,2-8 1,-2-8-16,1-13 16,-2-12-16,1-13 15,6-11 1</inkml:trace>
  <inkml:trace contextRef="#ctx0" brushRef="#br0" timeOffset="51771.37">17048 13929 0,'32'69'15,"-10"-15"-15,-2-5 16,1 0-16,-4-3 16,2 1-1,-19-47-15,9 38 16,-4-10-16,-7-15 16,-8-16-16,-6-14 15,-3-17 1,-5-9-16,-4-12 15,2-6-15,-5-14 16,8-1 0,3 1-16,7 6 15,8 10-15,5 12 16,7 6 0,9 5-16,7 13 15,8 5-15,5 15 16,7 11-16,1 13 15,7 15 1,8 17-16,-4 17 16,-2 5-1,-5 7-15,-3 2 16,-7-2-16,-8-4 16,-5-11-16,-6-13 15,-19-54 1,9 28-16,-12-18 15</inkml:trace>
  <inkml:trace contextRef="#ctx0" brushRef="#br0" timeOffset="52371.31">17809 13680 0,'-22'-36'0,"-4"3"0,-2 4 16,-2 6 0,-7 8-16,4 10 15,-1 12-15,3 12 16,6 11-1,7 14-15,6 10 16,6 2-16,12 9 16,8 11-1,12-4-15,8-5 16,4-13-16,6-10 16,0-11-1,-7-14-15,0-14 16,-2-13-16,-3-16 15,-10-12-15,-6-12 16,-9-6 0,-12-8-16,-5-7 15,-10 2-15,-1 10 16,3 17 0,0 6-16,3 6 15,4 10-15,4 2 16,2 11-16,5 8 15,7 12 1,11 16-16,5 15 16,6 9-16,5 3 15,8 17 1,2-6-16,-2-5 16,-4-15-16,-4-16 15,-9-15-15</inkml:trace>
  <inkml:trace contextRef="#ctx0" brushRef="#br0" timeOffset="52789.44">18302 13490 0,'-48'-8'16,"2"-2"-16,-1 2 16,-1 3-16,4 10 15,8 5-15,8 13 16,7 9-1,14 8-15,7 12 16,12 4-16,12 6 16,11 15-1,6-7-15,6-4 16,0-9-16,3-11 16,-1-18-1,-11-22-15,-2-17 16,-5-20-16,-6-15 15,-7-21-15,-10-30 16,-13-14 0</inkml:trace>
  <inkml:trace contextRef="#ctx0" brushRef="#br0" timeOffset="53072.2">18117 12816 0,'14'44'0,"3"5"0,14 13 15,8 22 1,7 9-16,2 5 16,1 4-16,0 1 15,-3 0 1,-2-5-16,-3-9 15,-6-9-15,-35-80 16,0 0 0,32 59-16,-14-15 15,-8-27-15</inkml:trace>
  <inkml:trace contextRef="#ctx0" brushRef="#br0" timeOffset="53575.96">18661 13593 0,'38'0'0,"1"0"15,-2-6-15,-4-9 16,-7-8-16,-4-11 16,-8-7-1,-9 0-15,-5-2 16,-8-1-16,-8 3 16,-5 7-16,-6 6 15,-7 8 1,3 9-16,4 11 15,0 13-15,2 13 16,9 12 0,6 14-16,10 7 15,5 7-15,13 19 16,4-5 0,8-8-16,6-5 15,2-14-15,2-9 16,3-21-1,0-10-15,2-13 16,2-15-16,-6-16 16,-6-12-16,-3-12 15</inkml:trace>
  <inkml:trace contextRef="#ctx0" brushRef="#br0" timeOffset="54062.47">19018 13151 0,'20'53'0,"6"2"16,0 6-16,7 19 16,-5-1-1,0 3-15,-8-10 16,-3-7-16,-7-12 15,-10-21 1,-10-9-16,-3-18 16,-8-13-16,0-12 15,-4-16 1,2-8-16,-2-10 16,3-5-16,7-16 15,5 6 1,10 2-16,8 6 15,9 9-15,5 16 16,3 10-16,6 11 16,7 15-1,1 11-15,1 14 16,2 11-16,-3 13 16,3 16-1,0 3-15,-6 2 16,-3-3-16,-5-6 15,-2-4 1,-6-16-16,-5-18 16,-1-15-16,-6-16 15,-5-15-15</inkml:trace>
  <inkml:trace contextRef="#ctx0" brushRef="#br0" timeOffset="54675.3">19192 12433 0,'39'52'0,"-5"-8"16,4 10-16,8 25 15,3 9-15,-4 7 16,0 2 0,-5 4-16,1 2 15,-1-9-15,-5-4 16,-7-10-16,0-16 16,-1-17-1,-8-19-15,-3-18 16,1-12-16,-3-19 15,1-10 1,0-12-16,1-12 16,0-1-16,-1-8 15,-2-5 1,-6 2-16,-4 10 16,-3 13-16,0 44 15,-5-36-15,0 11 16,-6 7-1,6 12-15,-2 14 16,2 13-16,5 13 16,5 9-1,5 6-15,3 7 16,2 1-16,5-3 16,4 0-1,4-11-15,2-6 16,1-9-16,3-11 15,0-11 1,-6-12-16,-4-6 16,0-12-16</inkml:trace>
  <inkml:trace contextRef="#ctx0" brushRef="#br0" timeOffset="55537.18">20279 13189 0,'34'-10'0,"-2"-8"0,-10-8 15,-6-2 1,-6-6-16,-10-2 15,-8 0-15,-7 3 16,-5 7 0,-2 6-16,-1 7 15,6 8-15,-1 10 16,5 11 0,6 12-16,7 13 15,7 13-15,6 5 16,5 5-16,10 11 15,3-9 1,2-9-16,0-16 16,-2-21-16,3-9 15,-3-14 1,-1-14-16,-4-14 16,-7-13-16,-7-5 15,-4-2 1,-8-3-16,-5-3 15,0 6-15,-5 4 16,10 47 0,-2-33-16,4 10 15,5 13-15,1 10 16,4 18-16,1 7 16,2 14-1,3 9-15,0 9 16,-5 3-16,-1-2 15,-12-58 1,8 51-16,-8-14 16,-5-19-16,-5-21 15,-6-18-15,-1-17 16,-4-13 0,4-9-16,1-12 15,6 4-15,8 0 16,2 7-1,7 7-15,5 21 16,12 12-16,4 15 16,7 20-1,4 16-15,2 17 16,7 22-16,0 11 16,-11-3-16,-4-8 15,-33-69 1,27 59-16,-4-20 15,-11-24-15,2-15 16,-2-15 0</inkml:trace>
  <inkml:trace contextRef="#ctx0" brushRef="#br0" timeOffset="55635.02">21172 13161 0,'16'18'0,"4"3"15,-1 2-15,-4-3 16,-2 1-16,3 2 15</inkml:trace>
  <inkml:trace contextRef="#ctx0" brushRef="#br0" timeOffset="66156.81">1691 14697 0,'0'-28'16,"0"3"-16,0 4 16,0 0-1,0 1-15,4-4 16,8-4-16,12-8 15,1 0-15,4-4 16,3-4 0,2 0-16,0 0 15,5 1-15,-2-1 16,0-3-16,3 4 16,-4-1-1,3 0-15,0 3 16,-3 8-16,-3 2 15,-33 31 1,0 0-16,30-20 16,-3 4-16,-5 11 15,-11 10 1,-6 13-16,-5 10 16,-3 14-16,-4 6 15,1 14-15,-9 20 16,8 5-1,0 4-15,-2 1 16,3 4-16,1-2 16,3-2-1,0-2-15,0-5 16,4-10-16,2-8 16,5-13-16,-1-16 15,5-7 1,2-7-16,7-12 15,6-7-15,5-10 16,4-5 0,5-6-16,-2-1 15,1-7-15,-2 1 16,-1 0 0,-7-1-16,-31 24 15,0 0-15,0 0 16,26-19-1,-9 3-15,-8 8 16,-12 3-16</inkml:trace>
  <inkml:trace contextRef="#ctx0" brushRef="#br0" timeOffset="66521.16">2857 14605 0,'22'34'0,"2"-4"16,0-2-16,-4 1 16,2-1-16,0-3 15,-5-4 1,-3-6-16,-4-4 16,-7-9-16,-11-10 15,-8-10-15</inkml:trace>
  <inkml:trace contextRef="#ctx0" brushRef="#br0" timeOffset="66690.28">2631 14358 0,'48'3'0,"5"2"16</inkml:trace>
  <inkml:trace contextRef="#ctx0" brushRef="#br0" timeOffset="67067.16">3234 14630 0,'5'11'0,"6"5"16,6 7-1,-3 2-15,-1-4 16,-4-3-1,-4-5-15,-7-6 16,-10-4-16,-7-13 16,-4-8-16,-2-11 15,-6-7 1,3-10-16,2-3 16,5-2-16,3-1 15,9 3 1,3 4-16,6 3 15,11 6-15,6 8 16,9 10 0,10 7-16,2 14 15,7 11-15,0 5 16,4 15-16,-3 2 16,0 8-1,6 10-15,-6-3 16,-11-2-16,-7-11 15,-28-38 1,26 31-16,-7-12 16,-4-14-16,-8-16 15,-1-12-15</inkml:trace>
  <inkml:trace contextRef="#ctx0" brushRef="#br0" timeOffset="67453.67">3817 14016 0,'-52'-7'16,"4"2"-16,-1 5 15,3 7-15,4 14 16,12 4 0,11 14-16,10 5 15,11 7-15,15 5 16,8-1-16,10 1 16,12 4-1,4-14-15,0-16 16,-10-17-16,3-15 15,-6-13 1,-7-17-16,-7-14 16,-15-13-16,-11-11 15,-19-19-15</inkml:trace>
  <inkml:trace contextRef="#ctx0" brushRef="#br0" timeOffset="67713.89">3460 13443 0,'26'57'0,"10"4"16,12 17-16,9 7 15,2-1 1,3 4-16,-3-4 15,-3-1 1,-7-6-16,-3-10 16,-10-10-16,-36-57 15,31 43-15,-14-23 16,-6-14 0,-8-12-16</inkml:trace>
  <inkml:trace contextRef="#ctx0" brushRef="#br0" timeOffset="68188.67">4074 14119 0,'32'-12'16,"-4"-12"-16,-6-4 15,-8-2-15,-2-4 16,-10 1-16,-10-1 16,-5 6-1,-4 5-15,-7 7 16,-2 6-16,-2 10 16,2 10-1,8 8-15,2 10 16,11 6-16,8 6 15,11 4 1,6 0-16,6 3 16,7-7-16,4-3 15,9-9 1,-4-8-16,0-10 16,-1-12-16,-2-13 15,-12-14-15,-3-14 16,-9-8-1,-10-16-15,-10-18 16,-12-5-16</inkml:trace>
  <inkml:trace contextRef="#ctx0" brushRef="#br0" timeOffset="69022.64">4020 13101 0,'13'50'16,"7"1"-16,7 8 15,15 16-15,4 4 16,3 6 0,0-1-16,4 1 15,-4-5-15,3-8 16,-6-7-16,-6-12 15,0-12 1,-12-15-16,-1-13 16,-1-7-16,-2-17 15,-6-9 1,-6-12-16,-2-8 16,-5-9-16,-1-5 15,-4-3 1,-6 0-16,-2 4 15,1 1-15,-1 6 16,8 46 0,0 0-16,-8-39 15,3 17-15,0 8 16,5 17-16,5 12 16,4 14-1,5 6-15,7 9 16,5 5-16,1 0 15,10-3-15,-1-2 16,-1-11 0,2-7-16,-2-11 15,-7-11-15,-2-16 16,-6-10 0,-6-12-16,-7-4 15,-9-6-15,-7-5 16,-3 5-1,-4 0-15,16 44 16,0 0-16,0 0 16,-12-33-1,1 13-15,11 18 16,11 9-16,6 16 16,10 13-16,6 13 15,5 10 1,16 23-16,-3 6 15,0 4-15,-6 3 16,-8 0 0,-6-5-16,-15 0 15,-11-10-15,-13-13 16,-15-13 0,-2-26-16,-11-15 15,-6-18-15,-1-22 16,0-16-16</inkml:trace>
  <inkml:trace contextRef="#ctx0" brushRef="#br0" timeOffset="69602.85">4795 12739 0,'45'41'0,"-1"3"16,12 21-16,0 11 16,1 9-1,-1 8-15,-1 2 16,-2-3-16,-2-1 15,-4-15 1,-4-8-16,-43-68 16,36 51-16,-2-20 15,-14-26-15,-3-16 16,-3-14 0,-7-19-16,-4-13 15,-6-9-15,-2-17 16,-2 4-1,-6 4-15,0 11 16,13 64-16,0 0 16,-16-52-1,4 27-15,2 12 16,2 16-16,5 17 16,6 8-16,8 14 15,4 4 1,3 5-16,7 1 15,3-1-15,6-5 16,-1-7 0,-33-39-16,36 28 15,-3-13-15,-4-15 16,-12-15-16,-11-11 16,-17-12-1</inkml:trace>
  <inkml:trace contextRef="#ctx0" brushRef="#br0" timeOffset="69776.97">5003 13076 0</inkml:trace>
  <inkml:trace contextRef="#ctx0" brushRef="#br0" timeOffset="69907.77">4561 13025 0</inkml:trace>
  <inkml:trace contextRef="#ctx0" brushRef="#br0" timeOffset="70074.06">5971 13611 0</inkml:trace>
  <inkml:trace contextRef="#ctx0" brushRef="#br0" timeOffset="86556.9">22489 11524 0,'44'20'0,"-6"9"15,8 17-15,15 24 16,3 9-16,3 16 16,5 8-1,10 23-15,2 10 16,2 2-16,-7-8 16,-15-28-1,-16-28-15,-10-24 16,-38-50-16,27 22 15,-2-16 1,3-17-16,-2-14 16,-2-19-16,-1-12 15,-3-17 1,1-24-16,-4-8 16,-1-6-16,-1-2 15,1-2-15,-1-1 16,1 0-1,-1 8-15,-2 5 16,-1 14-16,1 14 16,0 16-1,-3 26-15</inkml:trace>
  <inkml:trace contextRef="#ctx0" brushRef="#br0" timeOffset="87287.49">24248 12259 0,'-36'-18'0,"0"5"0,1 8 16,-2 13-1,2 9-15,1 12 16,3 5-16,0 6 16,9 4-1,4 2-15,5 0 16,8 1-16,5-3 15,10-3 1,5-3-16,11-4 16,8-6-16,9-8 15,8-4 1,6-8-16,4-8 16,12-13-16,-12-13 15,-7-7 1,-8-8-16,-11-9 15,-15 7-15,-8-3 16,-10-5-16,-7-1 16,-8 3-1,-10 1-15,-8 4 16,-4 8-16,-6 10 16,-3 8-1,0 13-15,6 8 16,1 9-16,9 3 15,5 4-15,13-2 16,8 2 0</inkml:trace>
  <inkml:trace contextRef="#ctx0" brushRef="#br0" timeOffset="87826.42">24969 12069 0,'-44'-8'0,"1"-2"16,-4 2-16,-1 6 15,-1 9-15,3 11 16,2 8 0,6 12-16,9 6 15,10 5-15,5 3 16,14 1-16,8 1 16,12 0-1,8-3-15,11-4 16,5-8-16,7-12 15,3-8 1,0-12-16,-3-17 16,-5-8-16,-2-16 15,-13-7 1,-8-7-16,-11-6 16,-12-1-16,-10 2 15,-9 4 1,-9 6-16,-6 4 15,-5 8-15,1 10 16,1 3 0,7 6-16,2 6 15,9 1-15,12 1 16,5 1-16</inkml:trace>
  <inkml:trace contextRef="#ctx0" brushRef="#br0" timeOffset="88281.14">25092 12048 0,'32'49'0,"-9"-8"16,1 6-1,2-1-15,-3 0 16,-1-2-16,-22-44 16,15 43-1,-15-43-15,13 36 16,-13-10-16,-6-13 16,-4-11-16,-5-10 15,-6-9 1,0-12-16,0-7 15,2-4-15,0-9 16,7-3 0,5 1-16,7 0 15,7 1-15,8 7 16,11 1 0,4 6-16,6 9 15,6 1-15,1 5 16</inkml:trace>
  <inkml:trace contextRef="#ctx0" brushRef="#br0" timeOffset="88845.61">25723 11711 0,'-46'11'15,"7"2"-15,5 10 16,4 10-16,8 3 15,4 5 1,10 1-16,6-2 16,7-4-16,9-2 15,5-8 1,6-8-16,7-8 16,3-8-16,3-6 15,4-4-15,-4 0 16,0 0-1,-5 6-15,1 2 16,-3 5-16,-3 8 16,-5 5-1,-2 5-15,-8 10 16,-3 5-16,-4 9 16,-12-1-16,-4 0 15,-12-4 1,-3-1-16,-8-10 15,-8-6-15,-2-10 16,-4-9 0,1-9-16,5-4 15,8-9-15,9-7 16</inkml:trace>
  <inkml:trace contextRef="#ctx0" brushRef="#br0" timeOffset="89213.9">26310 11750 0,'-43'8'0,"-1"5"16,6 7-1,2 11-15,8 8 16,7 1-16,11 7 16,10 2-1,10 0-15,9-1 16,9 2-16,10-9 15,6-8 1,4-5-16,4-10 16,2-13-16,-1-12 15,-4-14 1,-3-15-16,-7-10 16</inkml:trace>
  <inkml:trace contextRef="#ctx0" brushRef="#br0" timeOffset="89778.27">26157 11141 0,'33'52'0,"-3"-6"15,4 5-15,5 11 16,9 18 0,2 5-16,1-1 15,-2 7-15,-1-4 16,-2 0 0,-4-5-16,-6-2 15,-6-11-15,-30-69 16,0 0-1,20 59-15,-4-18 16,-12-26-16,-4-15 16,-2-17-1,0-14-15,-3-13 16,0-4-16,5-9 16,0 3-16,5 0 15,4 10 1,6 6-16,0 9 15,5 12-15,2 9 16,6 13 0,-2 10-16,6 8 15,-4 11-15,0 7 16,2 0 0,-1 2-16,-1-4 15,-28-39-15,29 34 16,-1-11-1,3-13-15,-3-13 16</inkml:trace>
  <inkml:trace contextRef="#ctx0" brushRef="#br0" timeOffset="90338.43">27378 11612 0,'-36'-26'0,"0"5"16,0 6-1,-3 9-15,1 9 16,3 10-16,2 10 15,6 11 1,9 7-16,10 5 16,8 5-16,8 6 15,8-1 1,8 1-16,6-6 16,3-7-16,5-6 15,1-11 1,1-12-16,-1-13 15,-2-12-15,-4-13 16,-3-10-16,-9-11 16,-6-5-1,-10-3-15,-5-1 16,-8-2-16,-6 7 16,-7 2-16,-5 7 15,1 8 1,-7 5-16,7 9 15,0 6-15,4 8 16,5 3 0,12 6-16,4 2 15,10-1-15,8 3 16,2 1-16</inkml:trace>
  <inkml:trace contextRef="#ctx0" brushRef="#br0" timeOffset="90868.09">27766 11660 0,'0'-36'16,"-6"0"-16,-4 5 15,-11 6 1,-8 7-16,-1 8 15,-3 7-15,-4 8 16,4 8 0,3 8-16,4 7 15,6 2-15,9 9 16,8 4-16,11 4 16,11-1-1,7-2-15,7-3 16,4-2-16,8-11 15,-2-8 1,3-9-16,-2-13 16,-3-15-16,-6-8 15,-6-11 1,-11-8-16,-8-7 16,-12 0-16,-8-4 15,-13 4 1,-11 3-16,-4 9 15,-6 6-15,-2 7 16,2 10-16,4 3 16,3 3-1,9 3-15,5-1 16,8 1-16,10-2 16,5-3-1,5-6-15</inkml:trace>
  <inkml:trace contextRef="#ctx0" brushRef="#br0" timeOffset="91235.83">27854 10679 0,'9'54'0,"1"2"16,0 6-1,4 20-15,-5 5 16,1 4-16,1 1 16,-1 0-1,0-1-15,3-2 16,2-7-16,3-7 15,1-11-15,3-7 16,2-19 0,1-7-16,6-10 15,5-11-15,2-10 16,1-10 0,0-11-16,-4-7 15,-9-8-15</inkml:trace>
  <inkml:trace contextRef="#ctx0" brushRef="#br0" timeOffset="91778.05">28481 11203 0,'-49'18'15,"11"-5"1,2 4-16,3 4 16,5 0-16,2 0 15,8 4-15,7 1 16,8-1-16,8 2 16,15-7-1,2-2-15,12-5 16,4-6-16,8-4 15,3-3 1,-1-3-16,4 3 16,-4 3-16,-1 4 15,-6 1 1,-5 3-16,-7 4 16,-7 3-16,-11 2 15,-9 6-15,-13 5 16,-3 3-1,-13-2-15,-1-1 16,-8-2-16,-2-8 16,0-9-1,-1-4-15,6-8 16,4-10-16,9-3 16,9-13-1,9-5-15,6-5 16</inkml:trace>
  <inkml:trace contextRef="#ctx0" brushRef="#br0" timeOffset="92211.26">28873 11383 0,'37'-18'15,"1"-5"-15,-5 2 16,-2-5-16,-5 3 16,-9-2-1,-6 1-15,-6 4 16,-10 2-16,-8 2 16,-7 7-16,-8 6 15,-4 3 1,-1 10-16,0 5 15,3 8 1,1 3-16,6 8 16,7 4-16,6 1 15,7 5-15,11-1 16,10-2 0,5-2-16,9-6 15,1-4-15,5-12 16,2-7-1,0-10-15,-2-7 16,-5-8-16,-7-6 16,-11-10-16</inkml:trace>
  <inkml:trace contextRef="#ctx0" brushRef="#br0" timeOffset="93086.7">24990 13436 0,'-26'-34'0,"-2"4"16,-11 4 0,-2 5-16,-5 6 15,-2 10-15,-7 5 16,5 7-1,-3 11-15,2 6 16,8 9-16,4 6 16,5 4-16,15 3 15,5 4 1,14-2-16,11 1 16,9-3-16,11-5 15,8-7 1,7-11-16,5-8 15,4-13-15,0-6 16,2-17 0,-6-7-16,-4-10 15,-9-6-15,-12 0 16,-9-5-16,-14 3 16,-8-1-1,-13 4-15,-5 7 16,-7 5-16,-4 11 15,1 6 1,-1 7-16,3 4 16,6 6-16,4 2 15,5 3 1,4-3-16,0-2 16</inkml:trace>
  <inkml:trace contextRef="#ctx0" brushRef="#br0" timeOffset="93703.43">24918 13392 0,'35'18'0,"2"5"15,-1 10-15,0 6 16,-1 5-16,-1 4 15,-1 4 1,-2 2-16,-1 11 16,-6-7-16,-9-1 15,-7-16-15,-10-5 16,-6-10 0,-5-8-16,-8-11 15,-5-12-15,-2-15 16,-3-11-1,4-13-15,-2-10 16,6-5-16,-3-18 16,12 3-1,3 2-15,8 5 16,8 2-16,9 6 16,3 16-1,8 2-15,6 7 16,3 6-16,1 8 15,4 9-15,0 11 16,-3 5 0,-6 11-16,-4 4 15,-9 8-15,-5 3 16,-12 3 0,-5 0-16,-9-2 15,-7-3-15,-6-6 16,-1-8-16,-3-5 15,2-7 1,1-6-16,5-7 16,8-5-16,7-6 15,8-4-15</inkml:trace>
  <inkml:trace contextRef="#ctx0" brushRef="#br0" timeOffset="94061.1">25441 13007 0,'12'46'0,"6"-8"16,7 6-1,0 5-15,3 3 16,3-1-16,-4 1 15,2-4 1,-29-48-16,26 41 16,-26-41-16,25 34 15,-4-14 1,-4-15-16,-3-13 16,-6-12-16,2-11 15,-2-7 1,2-6-16,0-5 15,3-2-15,-1 2 16,4-2 0,-1 4-16,3 3 15,5 6-15</inkml:trace>
  <inkml:trace contextRef="#ctx0" brushRef="#br0" timeOffset="94684.56">26275 13086 0,'-39'-28'0,"1"5"16,-1 7-16,-1 9 16,1 12-1,6 8-15,5 7 16,7 9-16,8 7 16,8 2-16,7 3 15,9 1 1,5-2-16,9-1 15,5-6-15,6-4 16,1-12 0,1-9-16,0-8 15,-2-8-15,-3-9 16,-5-6 0,-7-11-16,-11-2 15,-5-2-15,-5-1 16,-5 0-16,-3 3 15,1 5 1,0 9-16,-2 1 16,7 13-16,2 8 15,2 13 1,7 8-16,3 10 16,6 2-16,0 3 15,3 0 1,2 0-16,2-5 15,-25-31-15,26 23 16,-1-11-16,-3-9 16,-7-13-1,-2-8-15</inkml:trace>
  <inkml:trace contextRef="#ctx0" brushRef="#br0" timeOffset="95204.89">26506 13009 0,'20'46'0,"1"0"16,-1 4 0,-2-4-16,-5 3 15,-13-49-15,0 0 16,12 41-1,-3-6-15,-9-11 16,-6-16 0,-4-11-16,-3-9 15,-2-15-15,-3-6 16,3-6-16,4-1 16,4-4-1,7 0-15,5 1 16,3 7-16,9 2 15,6 8-15,5 8 16,4 10 0,1 8-16,0 11 15,-3 12-15,2 8 16,-6 10 0,-3 5-16,-4 6 15,0-1-15,-1 0 16,0-4-1,-18-47-15,18 43 16,-18-43-16,15 29 16,3-14-16,-3-12 15</inkml:trace>
  <inkml:trace contextRef="#ctx0" brushRef="#br0" timeOffset="95904.28">27248 12914 0,'-34'-31'0,"1"1"16,-4 6-1,1 6-15,0 11 16,3 10-16,3 9 16,3 12-16,7 9 15,10 5 1,5 9-16,10 1 16,8 4-16,7-6 15,6-2-15,2-8 16,5-11-1,0-9-15,1-8 16,-3-14 0,-3-6-16,-7-9 15,-7-10-15,-2-3 16,-7-2-16,-5 1 16,-2 2-1,-4 4-15,0 3 16,1 8-16,3 5 15,-1 8 1,6 8-16,1 12 16,8 6-16,3 12 15,6 6-15,4 7 16,3 3 0,3 2-16,3 1 15,-3 2 1,-1 4-16,-2-1 15,-7 0-15,-14-11 16,-9 1-16,-8-1 16,-9 2-1,-6-4-15,-11-6 16,-5-4-16,-5-11 16,-3-5-16,3-11 15,0-9 1,8-8-16,7-8 15,4-5-15,15-8 16</inkml:trace>
  <inkml:trace contextRef="#ctx0" brushRef="#br0" timeOffset="96072.09">27716 13392 0</inkml:trace>
  <inkml:trace contextRef="#ctx0" brushRef="#br0" timeOffset="97805.64">28253 12185 0,'-11'66'15,"3"11"-15,1 34 16,4 12-16,6 39 16,12 41-16,11 26 15,0-10 1,-4-17-16,-8-24 15,-10-27-15,-8-17 16,-10-16 0</inkml:trace>
  <inkml:trace contextRef="#ctx0" brushRef="#br0" timeOffset="98807.07">24402 15026 0,'28'54'0,"3"6"15,9 24-15,-5 11 16,0 8-16,-2 8 16,4 1-1,-4-3-15,-5-7 16,-2-11-16,-5-15 15,-21-76-15,0 0 16,0 0 0,18 57-16,-5-26 15,-1-22-15,4-21 16,1-16 0,6-14-16,4-11 15,1-12-15,5-14 16,0-1-1,-1 3-15,-2 2 16,1 9-16,-6 3 16,-2 5-1,-2 9-15,-21 49 16,0 0-16,10-38 16,-10 10-1,-7 12-15,-6 13 16,-4 16-16,3 13 15,-2 10-15,6 8 16,3 7 0,1 4-16,8 5 15,9 3-15,4 8 16,8-4-16,9-6 16,1-4-1,4-9-15,6-9 16,-5-10-16,0-11 15,2-10 1,-2-11-16,-5-11 16,-3-10-16,-6-10 15</inkml:trace>
  <inkml:trace contextRef="#ctx0" brushRef="#br0" timeOffset="99027">25624 15660 0,'10'60'0,"3"-14"16,-1 3-1,1-3-15,0-5 16,-3-7-16,-2-14 15,-3-12 1,-5-13-16</inkml:trace>
  <inkml:trace contextRef="#ctx0" brushRef="#br0" timeOffset="99184.88">25424 15319 0</inkml:trace>
  <inkml:trace contextRef="#ctx0" brushRef="#br0" timeOffset="99639.4">25980 15930 0,'-13'-51'0,"3"-3"15,-1-8 1,3-12-16,4 0 16,-1 7-16,5 8 15,0 59 1,7-38-16,9 6 16,6 14-16,5 13 15,3 13-15,3 13 16,0 9-1,2 14-15,-2 7 16,-6 8-16,4 13 16,-2 1-1,-9-9-15,-1-5 16,-5-16-16,-4-12 16,-1-13-1,-2-13-15,-5-13 16,1-11-16</inkml:trace>
  <inkml:trace contextRef="#ctx0" brushRef="#br0" timeOffset="100040.36">26610 15430 0,'-45'-26'0,"-1"3"15,-1 5-15,-1 5 16,-1 8-16,5 7 16,6 11-16,8 8 15,5 10 1,16 12-16,9 6 15,7 8-15,15 2 16,6 10 0,7-10-16,1-8 15,5-12-15,-8-18 16,5-11 0,-1-12-16,1-19 15,-2-13-15,-6-15 16,-3-14-1,-10-22-15,-11-5 16</inkml:trace>
  <inkml:trace contextRef="#ctx0" brushRef="#br0" timeOffset="100724.48">26359 14741 0,'13'61'0,"11"7"16,6 19-1,3 6-15,1 2 16,-6 0-16,0 0 16,-2-3-1,-5-10-15,-4-7 16,0-11-16,-17-64 15,12 48 1,-5-21-16,-2-12 16,1-13-16,-1-9 15,0-6 1,0-3-16,0 1 16,-5 15-16,8-18 15,-8 18 1,12-16-16,-12 16 15,15-12-15,3-1 16,4 3-16,4-5 16,-4 1-1,4-4-15,-3-3 16,3-4-16,-6 0 16,-4-4-1,-6-2-15,-8 4 16,-7-2-16,-7 3 15,-6 1 1,-9 6-16,-1 6 16,-3 9-16,3 8 15,4 9 1,0 8-16,5 10 16,12 8-16,7 5 15,5 4-15,11 3 16,4-1-1,6-2-15,4-7 16,3-5-16,7-10 16,-2-8-1,0-13-15,-2-10 16,-2-10-16,-9-12 16,-6-11-16</inkml:trace>
  <inkml:trace contextRef="#ctx0" brushRef="#br0" timeOffset="101120.81">27088 15283 0,'12'49'0,"3"0"0,7-3 16,-1 3-1,-7 0-15,-14-49 16,16 44-16,-8-6 16,-8-7-1,-8-16-15,-3-13 16,-3-9-16,-7-14 16,1-9-16,-4-9 15,6-3 1,3 2-16,4-4 15,9 6-15,8 2 16,3 0 0,12 5-16,6 3 15,5 5-15,2 5 16,-7 4-16</inkml:trace>
  <inkml:trace contextRef="#ctx0" brushRef="#br0" timeOffset="101691.03">27797 15280 0,'-31'-25'16,"2"-1"-16,1 8 16,-3 8-1,1 10-15,-2 10 16,4 11-16,3 5 15,4 10-15,6 2 16,8 6 0,7-1-16,7 4 15,5-4-15,12-2 16,4-7 0,8-6-16,0-7 15,1-11-15,5-8 16,-3-9-1,-1-11-15,-5-8 16,-7-5-16,-10-5 16,-9 0-1,-9-4-15,-8 1 16,-12 0-16,-3 3 16,-8 2-1,2 7-15,-3 3 16,1 6-16,5 6 15,3 4-15,1 8 16,12 2 0,4 6-16,8 2 15,2-2-15</inkml:trace>
  <inkml:trace contextRef="#ctx0" brushRef="#br0" timeOffset="102341.85">27832 15198 0,'28'42'0,"4"-2"15,-4 4-15,2 5 16,-3 5-16,2 3 15,4 14-15,-5 1 16,-2-3-16,-3 1 16,-4-5-1,-4-4-15,-15-61 16,8 48 0,-6-14-16,-4-15 15,-8-17-15,-3-14 16,-6-20-1,-4-14-15,0-13 16,-10-18-16,2-8 16,2 1-16,7 0 15,6 8 1,7 1-16,4 6 16,12 13-16,3 11 15,11 12-15,4 5 16,7 7-1,6 9-15,0 6 16,4 6-16,-2 6 16,1 6-1,-5 9-15,-8 7 16,-7 3-16,-9 8 16,-12-1-1,-10 1-15,-7-3 16,-8-5-16,-12-6 15,1-9 1,-5-6-16,2-7 16,6-8-16,3-5 15,7-7-15,10-2 16,7-5 0</inkml:trace>
  <inkml:trace contextRef="#ctx0" brushRef="#br0" timeOffset="102743.11">28259 15034 0,'19'43'0,"4"1"16,3 5-16,2 3 16,4-1-16,-4-2 15,0-3-15,-28-46 16,0 0 0,24 36-16,0-10 15,-5-14-15,-9-17 16,0-13-16,-5-10 15,0-13 1,-2-8-16,2-5 16,2-2-16,4-3 15,1 4 1,3 7-16,-15 48 16,16-41-16,0 10 15,2 10-15</inkml:trace>
  <inkml:trace contextRef="#ctx0" brushRef="#br0" timeOffset="103376.42">28935 15085 0,'-39'-23'0,"3"2"16,3 6-16,2 5 16,3 7-16,2 8 15,9 9-15,1 5 16,11 13-1,5 1-15,5 8 16,8 3-16,4-1 16,5 1-1,1-8-15,2-5 16,3-7-16,0-12 16,1-12-1,-3-8-15,-3-12 16,-6-11-16,-6-7 15,-1-6 1,-8 0-16,-2-3 16,-2 7-16,-3 1 15,0 9-15,-4 6 16,5 9 0,1 7-16,1 11 15,2 9-15,5 9 16,5 10-1,3 3-15,5 7 16,0-3-16,3 1 16,0-6-1,-4-8-15,1-9 16,-6-11-16,-2-10 16,-4-13-16,-6-8 15,-6-7 1</inkml:trace>
  <inkml:trace contextRef="#ctx0" brushRef="#br0" timeOffset="103891.05">29114 14913 0,'14'44'15,"3"-3"-15,6 5 16,-2-3-1,-4 2-15,-1-5 16,-1-1-16,-15-39 16,0 0-16,8 31 15,-8-8 1,-6-15-16,-4-8 16,-4-13-16,-5-7 15,1-12 1,1-6-16,-1-3 15,5-5-15,5 2 16,6 0 0,4 6-16,9 4 15,7 6-15,4 8 16,9 11 0,2 13-16,4 9 15,-1 12-15,-1 8 16,-4 12-16,-2 1 15,-4 5 1,-7 0-16,-18-51 16,15 46-16,-2-7 15,-6-11 1,4-15-16,-6-13 16,3-13-16,-5-7 15,-1-9-15</inkml:trace>
  <inkml:trace contextRef="#ctx0" brushRef="#br0" timeOffset="104559.23">29686 14895 0,'-18'-33'15,"-4"3"1,-9 3-16,0 12 16,1 7-16,-2 10 15,9 9-15,7 12 16,6 8 0,10 7-16,5 6 15,11 2-15,5 1 16,4-3-1,6-3-15,2-5 16,3-11-16,-2-7 16,-1-13-1,-3-10-15,-4-7 16,-5-14-16,-8-5 16,-8-3-1,-7-4-15,-7 2 16,0 2-16,-6 7 15,-2 3-15,1 11 16,4 5 0,2 11-16,3 10 15,7 7-15,5 9 16,5 4 0,4 3-16,11 5 15,3-2-15,2 1 16,6 5-16,-2 1 15,2 3 1,-10-1-16,1 6 16,-14 3-16,-8 1 15,-15 2 1,-13 0-16,-21 4 16,-10-8-16,-9-13 15,-10-7 1,2-12-16,-7-12 15,1-9-15,4-10 16,0-9 0,10-7-16,5-3 15</inkml:trace>
  <inkml:trace contextRef="#ctx0" brushRef="#br0" timeOffset="104752.26">30267 15219 0</inkml:trace>
  <inkml:trace contextRef="#ctx0" brushRef="#br0" timeOffset="121024.72">1783 8060 0,'13'41'0,"2"3"15,2 10-15,2 10 16,4 16-16,0 5 16,6-5-16,3-6 15,2-10-15,2-7 16,2-11 0,-2-17-16,5-10 15,0-10 1,-3-9-16,4-13 15,-2-10-15,-8-11 16,-2-7-16,-8-8 16,-5-5-1,-11 1-15,-4 1 16,-6 3-16,4 49 16,0 0-1,-6-38-15,2 14 16,0 14-16,8 15 15,6 13-15,4 8 16,6 10 0,7 8-16,5 0 15,6-1-15,4-2 16,2-7 0,3-9-16,-5-9 15,-2-11-15,3-13 16,-10-13-16,-5-10 15,-6-12 1,-3-8-16,-12-11 16,-7-12-16,-7-4 15,-10 4 1,-5 5-16,0 4 16,-7 11-16,7 13 15,22 41 1,-30-33-16,8 10 15,-2 4-15,-3 12 16</inkml:trace>
  <inkml:trace contextRef="#ctx0" brushRef="#br0" timeOffset="121607.03">3306 8230 0,'-15'-38'0,"-5"2"15,-7 5-15,-3 7 16,-6 12-1,-6 9-15,3 8 16,0 13-16,0 11 16,9 7-1,6 4-15,10 9 16,8 3-16,12 2 16,8 2-16,12-5 15,7 1 1,9-9-16,5-4 15,15-6-15,2-12 16,-2-13 0,-3-16-16,-15-7 15,-3-11-15,-10-12 16,-6-6 0,-13-5-16,-6-7 15,-12 2-15,-8 2 16,-7 6-16,-7 8 15,-5 4 1,-1 8-16,-2 11 16,3 2-16,0 8 15,7 2 1,7 6-16,10 0 16,6-1-16</inkml:trace>
  <inkml:trace contextRef="#ctx0" brushRef="#br0" timeOffset="122163.71">3919 8192 0,'-34'-34'16,"-1"3"-16,-6 0 16,-3 8-16,-2 5 15,-3 8-15,3 10 16,5 10 0,3 11-16,10 10 15,4 7-15,11 9 16,13 4-1,8 3-15,12 5 16,17 6-16,8-7 16,5-6-16,9-12 15,-1-11 1,4-11-16,-6-15 16,-9-14-16,-6-9 15,-5-14 1,-10-7-16,-11-7 15,-13-6-15,-11-3 16,-11 6 0,-8 2-16,-5 7 15,-2 9-15,-7 8 16,4 9-16,1 3 16,2 8-1,6 0-15,7 3 16,9-4-16,9 1 15,8-3 1,3-5-16</inkml:trace>
  <inkml:trace contextRef="#ctx0" brushRef="#br0" timeOffset="122522.53">3904 8029 0,'15'9'0,"1"-2"15,-1 1-15,6 2 0,-1 6 31,2 1-31,5 4 0,-1 7 16,-3 3-16,-6 5 16,-4 8-1,-5-1-15,-3 1 16,-3-2-16,-4-6 16,2-36-16,-7 27 15,-6-8 1,-5-14-16,-6-16 15,1-12-15,1-11 16,-2-6 0,6-9-16,6-3 15,4-1-15,6-1 16,4 5 0,6 0-16,6 8 15,9 5-15,4 10 16,4 11-1,4 7-15,0 8 16</inkml:trace>
  <inkml:trace contextRef="#ctx0" brushRef="#br0" timeOffset="122962.18">4781 7968 0,'-41'-21'0,"1"3"16,-4 5-16,2 5 15,2 11-15,-1 8 16,7 9 0,3 9-16,8 9 15,8 6-15,8 4 16,9 7 0,6-1-16,11-3 15,2 1-15,7-12 16,6-6-1,1-11-15,7-18 16,-1-13-16,2-17 16,-2-17-16,1-12 15,-4-25 1</inkml:trace>
  <inkml:trace contextRef="#ctx0" brushRef="#br0" timeOffset="123229.5">4745 7410 0,'0'52'0,"0"7"16,5 5-1,2 21-15,10 5 16,1 0-16,-1-3 15,2-2 1,-2-6-16,-1-9 16,-16-70-16,0 0 15,17 54-15,-1-23 16,-6-16 0</inkml:trace>
  <inkml:trace contextRef="#ctx0" brushRef="#br0" timeOffset="123598.69">4958 7726 0,'3'52'16,"2"-1"-1,2 3-15,6 3 16,2-1-16,3 3 16,6 11-16,2-3 15,-6-1-15,-2 1 16,-1-3 0,-9 3-16,-5-5 15,-11-3-15,-7-13 16,-6-2-1,-3-5-15,-10-14 16,-5-7-16,1-16 16,-5-11-16,-4-18 15,6-9 1,2-10-16,10-8 16,14-5-16</inkml:trace>
  <inkml:trace contextRef="#ctx0" brushRef="#br0" timeOffset="124066.42">5142 8053 0,'44'-8'0,"2"-5"16,-2-2-16,-5-1 15,-1-2 1,-5 0-16,-6-5 16,-10 3-16,-9-3 15,-11-1-15,-7 6 16,-7 3-1,-10 2-15,-1 8 16,-2 5-16,-3 8 16,-1 7-16,3 10 15,5 7 1,6 6-16,7 1 16,9 2-1,6 2-15,8-1 16,8-7-16,9-1 15,7-8-15,5-6 16,6-9 0,4-9-16,6-12 15,-2-8-15</inkml:trace>
  <inkml:trace contextRef="#ctx0" brushRef="#br0" timeOffset="124541.15">5869 7690 0,'-46'24'0,"5"4"15,5 0-15,5 5 16,8 3-1,7-3-15,11 3 16,8-4-16,8-4 16,3-5-1,10-7-15,9-3 16,10-6-16,1-2 16,4 3-1,2-3-15,-2 3 16,-4 2-16,-8 6 15,-6 4 1,-9 1-16,-9 6 16,-9 4-16,-10 1 15,-14-2-15,-7-1 16,-10-6 0,-6-10-16,-7-8 15,-4-10-15,-4-14 16,-12-11-1,5-14-15,3-7 16</inkml:trace>
  <inkml:trace contextRef="#ctx0" brushRef="#br0" timeOffset="124714.59">4951 7222 0</inkml:trace>
  <inkml:trace contextRef="#ctx0" brushRef="#br0" timeOffset="124891.38">6502 8153 0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2E747-3121-4980-AD1A-AF618EA0F01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CC9E871-0B5D-4593-B817-D0F0D459A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E29FE3B-2076-42EB-BF14-55103141E2DB}"/>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86B9222A-54E2-4BCA-BA1A-D8C916050B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274F1E-392B-4B9E-A255-B81436A979C3}"/>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42058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41D99-798A-4872-BBA1-E63217D2AF8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AE1460-6762-419E-9F94-4ECACBDA7A4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43F476-6A9C-4515-97E9-B7489FEE3DDC}"/>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4C6BC93F-C9AD-4746-9C1B-7850EFEB6C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787270-20F9-4FC9-A61E-1F50A0D95E2B}"/>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371432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8688BF3-9097-4FF3-B27D-B45A578F69F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FDEE7D0-D130-4A89-8D31-65E17B21E09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4D04C9-3C71-48BE-8CB7-57A26E947364}"/>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9C7612CF-69DC-4B59-8FA0-43D2E4F13C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0F0C67-E315-43C8-86DA-33DE84B44145}"/>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301050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33000-78FA-4B69-8FFF-4B7214F7B9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F8E7A68-EA61-4095-92C3-089B67FC984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A9216D-3271-429C-9411-1F26570CCD26}"/>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C54DDB60-7BEB-4FE3-A9A5-9D7B44F9B0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F8B5C0-8F88-4B3E-B6BE-69245B2478C7}"/>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166140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678B7-9397-454F-BD65-1FB50EC96C8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7723B3-B1D7-404C-9F1F-C2C2E32A5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1B208C5-F77D-4045-ACE4-76519BF85679}"/>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E60CDA1F-66D8-499E-BF46-DDB36FBA1B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BBF48F-5BC2-48A6-A83B-BB78E164FE38}"/>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56021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063A4-A9D6-46CB-8854-9AF9B559739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5E4DF74-144B-42AE-93BF-4B1CB5A82EC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20EF81F-1272-4841-8F11-9C4011E2041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A5DA8F1-96B8-4E12-B972-D02B57A5137B}"/>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6" name="Tijdelijke aanduiding voor voettekst 5">
            <a:extLst>
              <a:ext uri="{FF2B5EF4-FFF2-40B4-BE49-F238E27FC236}">
                <a16:creationId xmlns:a16="http://schemas.microsoft.com/office/drawing/2014/main" id="{79615F1C-814B-40AB-B40A-D33018F6A4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FB57220-D27E-4769-BAD7-780692E4C891}"/>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319162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7E5F8-5124-4B4B-AA0A-D92C95911CB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4936D55-3FCF-4A1E-AEB8-E2663DC99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F46D21E-4374-4ABA-8350-86882118769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1D4007D-28B8-41BB-9422-A5ABAFA20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A3E9126-0694-4F68-9AC5-120801CD453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7483C38-688A-4A94-9A5F-24C3FF113169}"/>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8" name="Tijdelijke aanduiding voor voettekst 7">
            <a:extLst>
              <a:ext uri="{FF2B5EF4-FFF2-40B4-BE49-F238E27FC236}">
                <a16:creationId xmlns:a16="http://schemas.microsoft.com/office/drawing/2014/main" id="{15AD2E6F-1CA9-4914-B794-0D689441DC2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1E49651-10BF-4BB9-B91B-55203B97DC2D}"/>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155103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2F546-F3C0-420A-93DA-3615AAFE64D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77705D5-DDDF-441E-8158-C40C62FEFA89}"/>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4" name="Tijdelijke aanduiding voor voettekst 3">
            <a:extLst>
              <a:ext uri="{FF2B5EF4-FFF2-40B4-BE49-F238E27FC236}">
                <a16:creationId xmlns:a16="http://schemas.microsoft.com/office/drawing/2014/main" id="{35D2CA3E-98AD-4147-B5F1-50BE01BA692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CA62C4A-E639-4BD4-80D5-41ABC8708821}"/>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218816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FA392E-E377-4594-A863-80AB44FB0FD5}"/>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3" name="Tijdelijke aanduiding voor voettekst 2">
            <a:extLst>
              <a:ext uri="{FF2B5EF4-FFF2-40B4-BE49-F238E27FC236}">
                <a16:creationId xmlns:a16="http://schemas.microsoft.com/office/drawing/2014/main" id="{1EC77100-D434-4AC7-BC46-D23B23399F9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F640019-7077-410C-B338-9680D55A73F1}"/>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4846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15F30-DE4D-4DC9-A9DC-48B4A922C87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AC3EF95-7E9A-4562-8BEC-E36D83651A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1CA2C49-B432-437E-BD44-2737AD5A6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63DC128-8E93-4ACF-8E4D-BB789A252941}"/>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6" name="Tijdelijke aanduiding voor voettekst 5">
            <a:extLst>
              <a:ext uri="{FF2B5EF4-FFF2-40B4-BE49-F238E27FC236}">
                <a16:creationId xmlns:a16="http://schemas.microsoft.com/office/drawing/2014/main" id="{ACC77A4F-EED2-48D4-8D62-51B38DBF15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2C019F-AB38-452F-A4D1-9F142A6B9136}"/>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414080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0D1AC-D336-47B3-B443-7C70B22F5C1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9887DF7-DD31-4B2A-8F1C-953581CE9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E00E000-5AB2-491F-8811-B1D5080CD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9E247A0-589A-4476-B2BD-D8E708904751}"/>
              </a:ext>
            </a:extLst>
          </p:cNvPr>
          <p:cNvSpPr>
            <a:spLocks noGrp="1"/>
          </p:cNvSpPr>
          <p:nvPr>
            <p:ph type="dt" sz="half" idx="10"/>
          </p:nvPr>
        </p:nvSpPr>
        <p:spPr/>
        <p:txBody>
          <a:bodyPr/>
          <a:lstStyle/>
          <a:p>
            <a:fld id="{7774BAD3-A2BB-4F24-A008-2F31FD8699E5}" type="datetimeFigureOut">
              <a:rPr lang="nl-NL" smtClean="0"/>
              <a:t>9-12-2024</a:t>
            </a:fld>
            <a:endParaRPr lang="nl-NL"/>
          </a:p>
        </p:txBody>
      </p:sp>
      <p:sp>
        <p:nvSpPr>
          <p:cNvPr id="6" name="Tijdelijke aanduiding voor voettekst 5">
            <a:extLst>
              <a:ext uri="{FF2B5EF4-FFF2-40B4-BE49-F238E27FC236}">
                <a16:creationId xmlns:a16="http://schemas.microsoft.com/office/drawing/2014/main" id="{5D580384-8872-4045-8117-CBB0650237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28F8992-3863-4C73-BA69-354B59D8D59A}"/>
              </a:ext>
            </a:extLst>
          </p:cNvPr>
          <p:cNvSpPr>
            <a:spLocks noGrp="1"/>
          </p:cNvSpPr>
          <p:nvPr>
            <p:ph type="sldNum" sz="quarter" idx="12"/>
          </p:nvPr>
        </p:nvSpPr>
        <p:spPr/>
        <p:txBody>
          <a:bodyPr/>
          <a:lstStyle/>
          <a:p>
            <a:fld id="{15F1478B-AAC0-466D-A92A-4AC0CAC6BFB1}" type="slidenum">
              <a:rPr lang="nl-NL" smtClean="0"/>
              <a:t>‹nr.›</a:t>
            </a:fld>
            <a:endParaRPr lang="nl-NL"/>
          </a:p>
        </p:txBody>
      </p:sp>
    </p:spTree>
    <p:extLst>
      <p:ext uri="{BB962C8B-B14F-4D97-AF65-F5344CB8AC3E}">
        <p14:creationId xmlns:p14="http://schemas.microsoft.com/office/powerpoint/2010/main" val="192081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CD106FA-6DCA-40C0-BB7A-5408281BF6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CF6FD6E-1F70-4044-9ADD-11CDA9314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CB284B-EDF6-4ECA-A4B3-22F04DA70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4BAD3-A2BB-4F24-A008-2F31FD8699E5}"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8F5AA37F-6819-4AEE-B58A-21ED61050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03C6070-176C-47AF-82B0-79BC44ED1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1478B-AAC0-466D-A92A-4AC0CAC6BFB1}" type="slidenum">
              <a:rPr lang="nl-NL" smtClean="0"/>
              <a:t>‹nr.›</a:t>
            </a:fld>
            <a:endParaRPr lang="nl-NL"/>
          </a:p>
        </p:txBody>
      </p:sp>
    </p:spTree>
    <p:extLst>
      <p:ext uri="{BB962C8B-B14F-4D97-AF65-F5344CB8AC3E}">
        <p14:creationId xmlns:p14="http://schemas.microsoft.com/office/powerpoint/2010/main" val="67304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83177DC-FCD2-4486-9B83-63B63DEDBD5D}"/>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EB104279-D9AF-4150-AA0C-A488377D1FCA}"/>
              </a:ext>
            </a:extLst>
          </p:cNvPr>
          <p:cNvSpPr>
            <a:spLocks noGrp="1"/>
          </p:cNvSpPr>
          <p:nvPr>
            <p:ph type="ctrTitle"/>
          </p:nvPr>
        </p:nvSpPr>
        <p:spPr>
          <a:xfrm>
            <a:off x="8022021" y="3231931"/>
            <a:ext cx="3852041" cy="1834056"/>
          </a:xfrm>
        </p:spPr>
        <p:txBody>
          <a:bodyPr>
            <a:normAutofit/>
          </a:bodyPr>
          <a:lstStyle/>
          <a:p>
            <a:r>
              <a:rPr lang="nl-NL" sz="4000"/>
              <a:t>De peuter!</a:t>
            </a:r>
          </a:p>
        </p:txBody>
      </p:sp>
      <p:sp>
        <p:nvSpPr>
          <p:cNvPr id="3" name="Ondertitel 2">
            <a:extLst>
              <a:ext uri="{FF2B5EF4-FFF2-40B4-BE49-F238E27FC236}">
                <a16:creationId xmlns:a16="http://schemas.microsoft.com/office/drawing/2014/main" id="{06D3B6AE-483B-4F0D-B756-CE734AD66876}"/>
              </a:ext>
            </a:extLst>
          </p:cNvPr>
          <p:cNvSpPr>
            <a:spLocks noGrp="1"/>
          </p:cNvSpPr>
          <p:nvPr>
            <p:ph type="subTitle" idx="1"/>
          </p:nvPr>
        </p:nvSpPr>
        <p:spPr>
          <a:xfrm>
            <a:off x="7782910" y="5242675"/>
            <a:ext cx="4330262" cy="683284"/>
          </a:xfrm>
        </p:spPr>
        <p:txBody>
          <a:bodyPr>
            <a:normAutofit/>
          </a:bodyPr>
          <a:lstStyle/>
          <a:p>
            <a:r>
              <a:rPr lang="nl-NL" sz="2000"/>
              <a:t>Les 5 | periode 1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90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lowchart: Document 1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F1E82D-262A-4CDB-8FA2-0C9497746825}"/>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Planning van deze periode! </a:t>
            </a:r>
          </a:p>
        </p:txBody>
      </p:sp>
      <p:graphicFrame>
        <p:nvGraphicFramePr>
          <p:cNvPr id="4" name="Tabel 4">
            <a:extLst>
              <a:ext uri="{FF2B5EF4-FFF2-40B4-BE49-F238E27FC236}">
                <a16:creationId xmlns:a16="http://schemas.microsoft.com/office/drawing/2014/main" id="{56E1E880-4E9C-475A-919D-DC8541540730}"/>
              </a:ext>
            </a:extLst>
          </p:cNvPr>
          <p:cNvGraphicFramePr>
            <a:graphicFrameLocks noGrp="1"/>
          </p:cNvGraphicFramePr>
          <p:nvPr>
            <p:ph idx="1"/>
            <p:extLst>
              <p:ext uri="{D42A27DB-BD31-4B8C-83A1-F6EECF244321}">
                <p14:modId xmlns:p14="http://schemas.microsoft.com/office/powerpoint/2010/main" val="3422562957"/>
              </p:ext>
            </p:extLst>
          </p:nvPr>
        </p:nvGraphicFramePr>
        <p:xfrm>
          <a:off x="4327689" y="640080"/>
          <a:ext cx="7108026" cy="5578826"/>
        </p:xfrm>
        <a:graphic>
          <a:graphicData uri="http://schemas.openxmlformats.org/drawingml/2006/table">
            <a:tbl>
              <a:tblPr firstRow="1" bandRow="1">
                <a:solidFill>
                  <a:schemeClr val="bg1"/>
                </a:solidFill>
                <a:tableStyleId>{5C22544A-7EE6-4342-B048-85BDC9FD1C3A}</a:tableStyleId>
              </a:tblPr>
              <a:tblGrid>
                <a:gridCol w="1411172">
                  <a:extLst>
                    <a:ext uri="{9D8B030D-6E8A-4147-A177-3AD203B41FA5}">
                      <a16:colId xmlns:a16="http://schemas.microsoft.com/office/drawing/2014/main" val="1292370007"/>
                    </a:ext>
                  </a:extLst>
                </a:gridCol>
                <a:gridCol w="1571445">
                  <a:extLst>
                    <a:ext uri="{9D8B030D-6E8A-4147-A177-3AD203B41FA5}">
                      <a16:colId xmlns:a16="http://schemas.microsoft.com/office/drawing/2014/main" val="979048086"/>
                    </a:ext>
                  </a:extLst>
                </a:gridCol>
                <a:gridCol w="4125409">
                  <a:extLst>
                    <a:ext uri="{9D8B030D-6E8A-4147-A177-3AD203B41FA5}">
                      <a16:colId xmlns:a16="http://schemas.microsoft.com/office/drawing/2014/main" val="134806050"/>
                    </a:ext>
                  </a:extLst>
                </a:gridCol>
              </a:tblGrid>
              <a:tr h="507166">
                <a:tc>
                  <a:txBody>
                    <a:bodyPr/>
                    <a:lstStyle/>
                    <a:p>
                      <a:r>
                        <a:rPr lang="nl-NL" sz="1700" b="0" cap="none" spc="0">
                          <a:solidFill>
                            <a:schemeClr val="bg1"/>
                          </a:solidFill>
                        </a:rPr>
                        <a:t>Lesweek</a:t>
                      </a:r>
                    </a:p>
                  </a:txBody>
                  <a:tcPr marL="138690" marR="110008" marT="106685" marB="106685"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r>
                        <a:rPr lang="nl-NL" sz="1700" b="0" cap="none" spc="0">
                          <a:solidFill>
                            <a:schemeClr val="bg1"/>
                          </a:solidFill>
                        </a:rPr>
                        <a:t>Datum</a:t>
                      </a:r>
                    </a:p>
                  </a:txBody>
                  <a:tcPr marL="138690" marR="110008" marT="106685" marB="106685" anchor="ctr">
                    <a:lnL w="19050" cap="flat" cmpd="sng" algn="ctr">
                      <a:noFill/>
                      <a:prstDash val="solid"/>
                    </a:lnL>
                    <a:lnR w="12700" cmpd="sng">
                      <a:noFill/>
                    </a:lnR>
                    <a:lnT w="19050" cap="flat" cmpd="sng" algn="ctr">
                      <a:solidFill>
                        <a:schemeClr val="tx1"/>
                      </a:solidFill>
                      <a:prstDash val="solid"/>
                    </a:lnT>
                    <a:lnB w="38100" cmpd="sng">
                      <a:noFill/>
                    </a:lnB>
                    <a:solidFill>
                      <a:schemeClr val="tx1"/>
                    </a:solidFill>
                  </a:tcPr>
                </a:tc>
                <a:tc>
                  <a:txBody>
                    <a:bodyPr/>
                    <a:lstStyle/>
                    <a:p>
                      <a:r>
                        <a:rPr lang="nl-NL" sz="1700" b="0" cap="none" spc="0">
                          <a:solidFill>
                            <a:schemeClr val="bg1"/>
                          </a:solidFill>
                        </a:rPr>
                        <a:t>Onderwerp</a:t>
                      </a:r>
                    </a:p>
                  </a:txBody>
                  <a:tcPr marL="138690" marR="110008" marT="106685" marB="106685"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3067693784"/>
                  </a:ext>
                </a:extLst>
              </a:tr>
              <a:tr h="507166">
                <a:tc>
                  <a:txBody>
                    <a:bodyPr/>
                    <a:lstStyle/>
                    <a:p>
                      <a:r>
                        <a:rPr lang="nl-NL" sz="1700" strike="sngStrike" cap="none" spc="0">
                          <a:solidFill>
                            <a:schemeClr val="tx1"/>
                          </a:solidFill>
                        </a:rPr>
                        <a:t>1</a:t>
                      </a:r>
                    </a:p>
                  </a:txBody>
                  <a:tcPr marL="138690" marR="110008" marT="106685" marB="106685">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r>
                        <a:rPr lang="nl-NL" sz="1700" strike="sngStrike" cap="none" spc="0">
                          <a:solidFill>
                            <a:schemeClr val="tx1"/>
                          </a:solidFill>
                        </a:rPr>
                        <a:t>8 september</a:t>
                      </a:r>
                    </a:p>
                  </a:txBody>
                  <a:tcPr marL="138690" marR="110008" marT="106685" marB="106685">
                    <a:lnL w="19050" cap="flat" cmpd="sng" algn="ctr">
                      <a:solidFill>
                        <a:schemeClr val="tx1"/>
                      </a:solidFill>
                      <a:prstDash val="solid"/>
                      <a:round/>
                      <a:headEnd type="none" w="med" len="med"/>
                      <a:tailEnd type="none" w="med" len="me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nl-NL" sz="1700" strike="sngStrike" cap="none" spc="0">
                          <a:solidFill>
                            <a:schemeClr val="tx1"/>
                          </a:solidFill>
                        </a:rPr>
                        <a:t>Introductieweek</a:t>
                      </a:r>
                    </a:p>
                  </a:txBody>
                  <a:tcPr marL="138690" marR="110008" marT="106685" marB="106685">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73787866"/>
                  </a:ext>
                </a:extLst>
              </a:tr>
              <a:tr h="507166">
                <a:tc>
                  <a:txBody>
                    <a:bodyPr/>
                    <a:lstStyle/>
                    <a:p>
                      <a:r>
                        <a:rPr lang="nl-NL" sz="1700" strike="sngStrike" cap="none" spc="0">
                          <a:solidFill>
                            <a:schemeClr val="tx1"/>
                          </a:solidFill>
                        </a:rPr>
                        <a:t>2</a:t>
                      </a:r>
                    </a:p>
                  </a:txBody>
                  <a:tcPr marL="138690" marR="110008" marT="106685" marB="106685">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nl-NL" sz="1700" strike="sngStrike" cap="none" spc="0">
                          <a:solidFill>
                            <a:schemeClr val="tx1"/>
                          </a:solidFill>
                        </a:rPr>
                        <a:t>15 september</a:t>
                      </a:r>
                    </a:p>
                  </a:txBody>
                  <a:tcPr marL="138690" marR="110008" marT="106685" marB="106685">
                    <a:lnL w="1905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12700" cmpd="sng">
                      <a:noFill/>
                      <a:prstDash val="solid"/>
                    </a:lnB>
                    <a:solidFill>
                      <a:schemeClr val="bg1">
                        <a:lumMod val="85000"/>
                      </a:schemeClr>
                    </a:solidFill>
                  </a:tcPr>
                </a:tc>
                <a:tc>
                  <a:txBody>
                    <a:bodyPr/>
                    <a:lstStyle/>
                    <a:p>
                      <a:r>
                        <a:rPr lang="nl-NL" sz="1700" strike="sngStrike" cap="none" spc="0">
                          <a:solidFill>
                            <a:schemeClr val="tx1"/>
                          </a:solidFill>
                        </a:rPr>
                        <a:t>Ontwikkeling</a:t>
                      </a:r>
                    </a:p>
                  </a:txBody>
                  <a:tcPr marL="138690" marR="110008" marT="106685" marB="106685">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636425849"/>
                  </a:ext>
                </a:extLst>
              </a:tr>
              <a:tr h="507166">
                <a:tc>
                  <a:txBody>
                    <a:bodyPr/>
                    <a:lstStyle/>
                    <a:p>
                      <a:r>
                        <a:rPr lang="nl-NL" sz="1700" strike="sngStrike" cap="none" spc="0">
                          <a:solidFill>
                            <a:schemeClr val="tx1"/>
                          </a:solidFill>
                        </a:rPr>
                        <a:t>3</a:t>
                      </a:r>
                    </a:p>
                  </a:txBody>
                  <a:tcPr marL="138690" marR="110008" marT="106685" marB="106685">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nl-NL" sz="1700" strike="sngStrike" cap="none" spc="0">
                          <a:solidFill>
                            <a:schemeClr val="tx1"/>
                          </a:solidFill>
                        </a:rPr>
                        <a:t>22 september</a:t>
                      </a:r>
                    </a:p>
                  </a:txBody>
                  <a:tcPr marL="138690" marR="110008" marT="106685" marB="106685">
                    <a:lnL w="1905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nl-NL" sz="1700" strike="sngStrike" cap="none" spc="0">
                          <a:solidFill>
                            <a:schemeClr val="tx1"/>
                          </a:solidFill>
                        </a:rPr>
                        <a:t>Baby (0-1 jaar)</a:t>
                      </a:r>
                    </a:p>
                  </a:txBody>
                  <a:tcPr marL="138690" marR="110008" marT="106685" marB="106685">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651723792"/>
                  </a:ext>
                </a:extLst>
              </a:tr>
              <a:tr h="507166">
                <a:tc>
                  <a:txBody>
                    <a:bodyPr/>
                    <a:lstStyle/>
                    <a:p>
                      <a:r>
                        <a:rPr lang="nl-NL" sz="1700" strike="sngStrike" cap="none" spc="0">
                          <a:solidFill>
                            <a:schemeClr val="tx1"/>
                          </a:solidFill>
                        </a:rPr>
                        <a:t>4</a:t>
                      </a:r>
                    </a:p>
                  </a:txBody>
                  <a:tcPr marL="138690" marR="110008" marT="106685" marB="106685">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nl-NL" sz="1700" strike="sngStrike" cap="none" spc="0">
                          <a:solidFill>
                            <a:schemeClr val="tx1"/>
                          </a:solidFill>
                        </a:rPr>
                        <a:t>29 september</a:t>
                      </a:r>
                    </a:p>
                  </a:txBody>
                  <a:tcPr marL="138690" marR="110008" marT="106685" marB="106685">
                    <a:lnL w="1905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12700" cmpd="sng">
                      <a:noFill/>
                      <a:prstDash val="solid"/>
                    </a:lnB>
                    <a:solidFill>
                      <a:schemeClr val="bg1">
                        <a:lumMod val="85000"/>
                      </a:schemeClr>
                    </a:solidFill>
                  </a:tcPr>
                </a:tc>
                <a:tc>
                  <a:txBody>
                    <a:bodyPr/>
                    <a:lstStyle/>
                    <a:p>
                      <a:r>
                        <a:rPr lang="nl-NL" sz="1700" strike="sngStrike" cap="none" spc="0">
                          <a:solidFill>
                            <a:schemeClr val="tx1"/>
                          </a:solidFill>
                        </a:rPr>
                        <a:t>Dreumes (1-2 jaar)</a:t>
                      </a:r>
                    </a:p>
                  </a:txBody>
                  <a:tcPr marL="138690" marR="110008" marT="106685" marB="106685">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137551216"/>
                  </a:ext>
                </a:extLst>
              </a:tr>
              <a:tr h="507166">
                <a:tc>
                  <a:txBody>
                    <a:bodyPr/>
                    <a:lstStyle/>
                    <a:p>
                      <a:r>
                        <a:rPr lang="nl-NL" sz="1700" cap="none" spc="0">
                          <a:solidFill>
                            <a:schemeClr val="tx1"/>
                          </a:solidFill>
                        </a:rPr>
                        <a:t>5</a:t>
                      </a:r>
                    </a:p>
                  </a:txBody>
                  <a:tcPr marL="138690" marR="110008" marT="106685" marB="106685">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nl-NL" sz="1700" cap="none" spc="0">
                          <a:solidFill>
                            <a:schemeClr val="tx1"/>
                          </a:solidFill>
                        </a:rPr>
                        <a:t>6 oktober</a:t>
                      </a:r>
                    </a:p>
                  </a:txBody>
                  <a:tcPr marL="138690" marR="110008" marT="106685" marB="106685">
                    <a:lnL w="1905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nl-NL" sz="1700" cap="none" spc="0">
                          <a:solidFill>
                            <a:schemeClr val="tx1"/>
                          </a:solidFill>
                        </a:rPr>
                        <a:t>Peuter (2-4 jaar)</a:t>
                      </a:r>
                    </a:p>
                  </a:txBody>
                  <a:tcPr marL="138690" marR="110008" marT="106685" marB="106685">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544431246"/>
                  </a:ext>
                </a:extLst>
              </a:tr>
              <a:tr h="507166">
                <a:tc>
                  <a:txBody>
                    <a:bodyPr/>
                    <a:lstStyle/>
                    <a:p>
                      <a:r>
                        <a:rPr lang="nl-NL" sz="1700" cap="none" spc="0">
                          <a:solidFill>
                            <a:schemeClr val="tx1"/>
                          </a:solidFill>
                        </a:rPr>
                        <a:t>6</a:t>
                      </a:r>
                    </a:p>
                  </a:txBody>
                  <a:tcPr marL="138690" marR="110008" marT="106685" marB="106685">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nl-NL" sz="1700" cap="none" spc="0">
                          <a:solidFill>
                            <a:schemeClr val="tx1"/>
                          </a:solidFill>
                        </a:rPr>
                        <a:t>13 oktober</a:t>
                      </a:r>
                    </a:p>
                  </a:txBody>
                  <a:tcPr marL="138690" marR="110008" marT="106685" marB="106685">
                    <a:lnL w="1905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12700" cmpd="sng">
                      <a:noFill/>
                      <a:prstDash val="solid"/>
                    </a:lnB>
                    <a:solidFill>
                      <a:schemeClr val="bg1">
                        <a:lumMod val="85000"/>
                      </a:schemeClr>
                    </a:solidFill>
                  </a:tcPr>
                </a:tc>
                <a:tc>
                  <a:txBody>
                    <a:bodyPr/>
                    <a:lstStyle/>
                    <a:p>
                      <a:r>
                        <a:rPr lang="nl-NL" sz="1700" cap="none" spc="0">
                          <a:solidFill>
                            <a:schemeClr val="tx1"/>
                          </a:solidFill>
                        </a:rPr>
                        <a:t>Jong basisschoolkind (4-8 jaar)</a:t>
                      </a:r>
                    </a:p>
                  </a:txBody>
                  <a:tcPr marL="138690" marR="110008" marT="106685" marB="106685">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232749582"/>
                  </a:ext>
                </a:extLst>
              </a:tr>
              <a:tr h="507166">
                <a:tc>
                  <a:txBody>
                    <a:bodyPr/>
                    <a:lstStyle/>
                    <a:p>
                      <a:r>
                        <a:rPr lang="nl-NL" sz="1700" cap="none" spc="0">
                          <a:solidFill>
                            <a:schemeClr val="tx1"/>
                          </a:solidFill>
                        </a:rPr>
                        <a:t>7</a:t>
                      </a:r>
                    </a:p>
                  </a:txBody>
                  <a:tcPr marL="138690" marR="110008" marT="106685" marB="106685">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nl-NL" sz="1700" cap="none" spc="0">
                          <a:solidFill>
                            <a:schemeClr val="tx1"/>
                          </a:solidFill>
                        </a:rPr>
                        <a:t>27 oktober</a:t>
                      </a:r>
                    </a:p>
                  </a:txBody>
                  <a:tcPr marL="138690" marR="110008" marT="106685" marB="106685">
                    <a:lnL w="1905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nl-NL" sz="1700" cap="none" spc="0">
                          <a:solidFill>
                            <a:schemeClr val="tx1"/>
                          </a:solidFill>
                        </a:rPr>
                        <a:t>Ouder basisschoolkind (8-12 jaar)</a:t>
                      </a:r>
                    </a:p>
                  </a:txBody>
                  <a:tcPr marL="138690" marR="110008" marT="106685" marB="106685">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554633028"/>
                  </a:ext>
                </a:extLst>
              </a:tr>
              <a:tr h="507166">
                <a:tc>
                  <a:txBody>
                    <a:bodyPr/>
                    <a:lstStyle/>
                    <a:p>
                      <a:r>
                        <a:rPr lang="nl-NL" sz="1700" cap="none" spc="0">
                          <a:solidFill>
                            <a:schemeClr val="tx1"/>
                          </a:solidFill>
                        </a:rPr>
                        <a:t>8</a:t>
                      </a:r>
                    </a:p>
                  </a:txBody>
                  <a:tcPr marL="138690" marR="110008" marT="106685" marB="106685">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nl-NL" sz="1700" cap="none" spc="0">
                          <a:solidFill>
                            <a:schemeClr val="tx1"/>
                          </a:solidFill>
                        </a:rPr>
                        <a:t>3 november</a:t>
                      </a:r>
                    </a:p>
                  </a:txBody>
                  <a:tcPr marL="138690" marR="110008" marT="106685" marB="106685">
                    <a:lnL w="1905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12700" cmpd="sng">
                      <a:noFill/>
                      <a:prstDash val="solid"/>
                    </a:lnB>
                    <a:solidFill>
                      <a:schemeClr val="bg1">
                        <a:lumMod val="85000"/>
                      </a:schemeClr>
                    </a:solidFill>
                  </a:tcPr>
                </a:tc>
                <a:tc>
                  <a:txBody>
                    <a:bodyPr/>
                    <a:lstStyle/>
                    <a:p>
                      <a:r>
                        <a:rPr lang="nl-NL" sz="1700" cap="none" spc="0">
                          <a:solidFill>
                            <a:schemeClr val="tx1"/>
                          </a:solidFill>
                        </a:rPr>
                        <a:t>Puber (12-16 jaar)</a:t>
                      </a:r>
                    </a:p>
                  </a:txBody>
                  <a:tcPr marL="138690" marR="110008" marT="106685" marB="106685">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828260011"/>
                  </a:ext>
                </a:extLst>
              </a:tr>
              <a:tr h="507166">
                <a:tc>
                  <a:txBody>
                    <a:bodyPr/>
                    <a:lstStyle/>
                    <a:p>
                      <a:r>
                        <a:rPr lang="nl-NL" sz="1700" cap="none" spc="0">
                          <a:solidFill>
                            <a:schemeClr val="tx1"/>
                          </a:solidFill>
                        </a:rPr>
                        <a:t>9</a:t>
                      </a:r>
                    </a:p>
                  </a:txBody>
                  <a:tcPr marL="138690" marR="110008" marT="106685" marB="106685">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nl-NL" sz="1700" cap="none" spc="0">
                          <a:solidFill>
                            <a:schemeClr val="tx1"/>
                          </a:solidFill>
                        </a:rPr>
                        <a:t>10 november</a:t>
                      </a:r>
                    </a:p>
                  </a:txBody>
                  <a:tcPr marL="138690" marR="110008" marT="106685" marB="106685">
                    <a:lnL w="1905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nl-NL" sz="1700" cap="none" spc="0">
                          <a:solidFill>
                            <a:schemeClr val="tx1"/>
                          </a:solidFill>
                        </a:rPr>
                        <a:t>Toets</a:t>
                      </a:r>
                    </a:p>
                  </a:txBody>
                  <a:tcPr marL="138690" marR="110008" marT="106685" marB="106685">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04832084"/>
                  </a:ext>
                </a:extLst>
              </a:tr>
              <a:tr h="507166">
                <a:tc>
                  <a:txBody>
                    <a:bodyPr/>
                    <a:lstStyle/>
                    <a:p>
                      <a:r>
                        <a:rPr lang="nl-NL" sz="1700" cap="none" spc="0">
                          <a:solidFill>
                            <a:schemeClr val="tx1"/>
                          </a:solidFill>
                        </a:rPr>
                        <a:t>10</a:t>
                      </a:r>
                    </a:p>
                  </a:txBody>
                  <a:tcPr marL="138690" marR="110008" marT="106685" marB="106685">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nl-NL" sz="1700" cap="none" spc="0" dirty="0">
                          <a:solidFill>
                            <a:schemeClr val="tx1"/>
                          </a:solidFill>
                        </a:rPr>
                        <a:t>17 november</a:t>
                      </a:r>
                    </a:p>
                  </a:txBody>
                  <a:tcPr marL="138690" marR="110008" marT="106685" marB="106685">
                    <a:lnL w="1905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12700" cmpd="sng">
                      <a:noFill/>
                      <a:prstDash val="solid"/>
                    </a:lnB>
                    <a:solidFill>
                      <a:schemeClr val="bg1">
                        <a:lumMod val="85000"/>
                      </a:schemeClr>
                    </a:solidFill>
                  </a:tcPr>
                </a:tc>
                <a:tc>
                  <a:txBody>
                    <a:bodyPr/>
                    <a:lstStyle/>
                    <a:p>
                      <a:r>
                        <a:rPr lang="nl-NL" sz="1700" cap="none" spc="0">
                          <a:solidFill>
                            <a:schemeClr val="tx1"/>
                          </a:solidFill>
                        </a:rPr>
                        <a:t>Herkansingsweek</a:t>
                      </a:r>
                    </a:p>
                  </a:txBody>
                  <a:tcPr marL="138690" marR="110008" marT="106685" marB="106685">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652350380"/>
                  </a:ext>
                </a:extLst>
              </a:tr>
            </a:tbl>
          </a:graphicData>
        </a:graphic>
      </p:graphicFrame>
    </p:spTree>
    <p:extLst>
      <p:ext uri="{BB962C8B-B14F-4D97-AF65-F5344CB8AC3E}">
        <p14:creationId xmlns:p14="http://schemas.microsoft.com/office/powerpoint/2010/main" val="93393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F59C73-E256-4B9F-A7EA-6BFC4C72A795}"/>
              </a:ext>
            </a:extLst>
          </p:cNvPr>
          <p:cNvSpPr>
            <a:spLocks noGrp="1"/>
          </p:cNvSpPr>
          <p:nvPr>
            <p:ph type="title"/>
          </p:nvPr>
        </p:nvSpPr>
        <p:spPr>
          <a:xfrm>
            <a:off x="1043631" y="809898"/>
            <a:ext cx="10173010" cy="1554480"/>
          </a:xfrm>
        </p:spPr>
        <p:txBody>
          <a:bodyPr anchor="ctr">
            <a:normAutofit/>
          </a:bodyPr>
          <a:lstStyle/>
          <a:p>
            <a:r>
              <a:rPr lang="nl-NL" sz="4800"/>
              <a:t>Leerdoelen voor vandaag!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A089B755-5BC6-9202-4EC1-07FC59B588E1}"/>
              </a:ext>
            </a:extLst>
          </p:cNvPr>
          <p:cNvGraphicFramePr>
            <a:graphicFrameLocks noGrp="1"/>
          </p:cNvGraphicFramePr>
          <p:nvPr>
            <p:ph idx="1"/>
            <p:extLst>
              <p:ext uri="{D42A27DB-BD31-4B8C-83A1-F6EECF244321}">
                <p14:modId xmlns:p14="http://schemas.microsoft.com/office/powerpoint/2010/main" val="321903580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56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50274-895B-4081-9323-3B383480DE8F}"/>
              </a:ext>
            </a:extLst>
          </p:cNvPr>
          <p:cNvSpPr>
            <a:spLocks noGrp="1"/>
          </p:cNvSpPr>
          <p:nvPr>
            <p:ph type="title"/>
          </p:nvPr>
        </p:nvSpPr>
        <p:spPr/>
        <p:txBody>
          <a:bodyPr/>
          <a:lstStyle/>
          <a:p>
            <a:r>
              <a:rPr lang="nl-NL" dirty="0"/>
              <a:t>Hoe loopt de ontwikkeling van een peuter? </a:t>
            </a:r>
          </a:p>
        </p:txBody>
      </p:sp>
      <p:sp>
        <p:nvSpPr>
          <p:cNvPr id="3" name="Tijdelijke aanduiding voor inhoud 2">
            <a:extLst>
              <a:ext uri="{FF2B5EF4-FFF2-40B4-BE49-F238E27FC236}">
                <a16:creationId xmlns:a16="http://schemas.microsoft.com/office/drawing/2014/main" id="{E19D785F-C672-445B-B76E-65DFB04E1B73}"/>
              </a:ext>
            </a:extLst>
          </p:cNvPr>
          <p:cNvSpPr>
            <a:spLocks noGrp="1"/>
          </p:cNvSpPr>
          <p:nvPr>
            <p:ph idx="1"/>
          </p:nvPr>
        </p:nvSpPr>
        <p:spPr/>
        <p:txBody>
          <a:bodyPr/>
          <a:lstStyle/>
          <a:p>
            <a:endParaRPr lang="nl-NL" dirty="0"/>
          </a:p>
        </p:txBody>
      </p:sp>
      <mc:AlternateContent xmlns:mc="http://schemas.openxmlformats.org/markup-compatibility/2006" xmlns:p14="http://schemas.microsoft.com/office/powerpoint/2010/main">
        <mc:Choice Requires="p14">
          <p:contentPart p14:bwMode="auto" r:id="rId2">
            <p14:nvContentPartPr>
              <p14:cNvPr id="5" name="Inkt 4">
                <a:extLst>
                  <a:ext uri="{FF2B5EF4-FFF2-40B4-BE49-F238E27FC236}">
                    <a16:creationId xmlns:a16="http://schemas.microsoft.com/office/drawing/2014/main" id="{C67A58F5-D628-5925-D871-C004E2A8E1D7}"/>
                  </a:ext>
                </a:extLst>
              </p14:cNvPr>
              <p14:cNvContentPartPr/>
              <p14:nvPr/>
            </p14:nvContentPartPr>
            <p14:xfrm>
              <a:off x="608760" y="1616760"/>
              <a:ext cx="10287720" cy="4186800"/>
            </p14:xfrm>
          </p:contentPart>
        </mc:Choice>
        <mc:Fallback xmlns="">
          <p:pic>
            <p:nvPicPr>
              <p:cNvPr id="5" name="Inkt 4">
                <a:extLst>
                  <a:ext uri="{FF2B5EF4-FFF2-40B4-BE49-F238E27FC236}">
                    <a16:creationId xmlns:a16="http://schemas.microsoft.com/office/drawing/2014/main" id="{C67A58F5-D628-5925-D871-C004E2A8E1D7}"/>
                  </a:ext>
                </a:extLst>
              </p:cNvPr>
              <p:cNvPicPr/>
              <p:nvPr/>
            </p:nvPicPr>
            <p:blipFill>
              <a:blip r:embed="rId3"/>
              <a:stretch>
                <a:fillRect/>
              </a:stretch>
            </p:blipFill>
            <p:spPr>
              <a:xfrm>
                <a:off x="599400" y="1607400"/>
                <a:ext cx="10306440" cy="4205520"/>
              </a:xfrm>
              <a:prstGeom prst="rect">
                <a:avLst/>
              </a:prstGeom>
            </p:spPr>
          </p:pic>
        </mc:Fallback>
      </mc:AlternateContent>
    </p:spTree>
    <p:extLst>
      <p:ext uri="{BB962C8B-B14F-4D97-AF65-F5344CB8AC3E}">
        <p14:creationId xmlns:p14="http://schemas.microsoft.com/office/powerpoint/2010/main" val="124013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04EEA8A-5D78-4E12-B110-88312F7C03BD}"/>
              </a:ext>
            </a:extLst>
          </p:cNvPr>
          <p:cNvPicPr>
            <a:picLocks noChangeAspect="1"/>
          </p:cNvPicPr>
          <p:nvPr/>
        </p:nvPicPr>
        <p:blipFill rotWithShape="1">
          <a:blip r:embed="rId2"/>
          <a:srcRect t="17556" r="-2" b="11187"/>
          <a:stretch/>
        </p:blipFill>
        <p:spPr>
          <a:xfrm>
            <a:off x="6015107" y="-1"/>
            <a:ext cx="6176895" cy="2937954"/>
          </a:xfrm>
          <a:prstGeom prst="rect">
            <a:avLst/>
          </a:prstGeom>
        </p:spPr>
      </p:pic>
      <p:pic>
        <p:nvPicPr>
          <p:cNvPr id="4" name="Afbeelding 3">
            <a:extLst>
              <a:ext uri="{FF2B5EF4-FFF2-40B4-BE49-F238E27FC236}">
                <a16:creationId xmlns:a16="http://schemas.microsoft.com/office/drawing/2014/main" id="{9298E45F-B8D4-4470-9555-AF86E25401C9}"/>
              </a:ext>
            </a:extLst>
          </p:cNvPr>
          <p:cNvPicPr>
            <a:picLocks noChangeAspect="1"/>
          </p:cNvPicPr>
          <p:nvPr/>
        </p:nvPicPr>
        <p:blipFill rotWithShape="1">
          <a:blip r:embed="rId3"/>
          <a:srcRect t="7437" r="1" b="19048"/>
          <a:stretch/>
        </p:blipFill>
        <p:spPr>
          <a:xfrm>
            <a:off x="4203638" y="2937953"/>
            <a:ext cx="7988360" cy="3920047"/>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EA3613E-43D9-46C4-9AB1-7CF8F5C6E409}"/>
              </a:ext>
            </a:extLst>
          </p:cNvPr>
          <p:cNvSpPr>
            <a:spLocks noGrp="1"/>
          </p:cNvSpPr>
          <p:nvPr>
            <p:ph type="title"/>
          </p:nvPr>
        </p:nvSpPr>
        <p:spPr>
          <a:xfrm>
            <a:off x="804672" y="365125"/>
            <a:ext cx="5266155" cy="1325563"/>
          </a:xfrm>
        </p:spPr>
        <p:txBody>
          <a:bodyPr>
            <a:normAutofit/>
          </a:bodyPr>
          <a:lstStyle/>
          <a:p>
            <a:r>
              <a:rPr lang="nl-NL" dirty="0"/>
              <a:t>Ontwikkeling van de peuter..</a:t>
            </a:r>
          </a:p>
        </p:txBody>
      </p:sp>
      <p:sp>
        <p:nvSpPr>
          <p:cNvPr id="3" name="Tijdelijke aanduiding voor inhoud 2">
            <a:extLst>
              <a:ext uri="{FF2B5EF4-FFF2-40B4-BE49-F238E27FC236}">
                <a16:creationId xmlns:a16="http://schemas.microsoft.com/office/drawing/2014/main" id="{672CF84A-B44C-4A1D-8FBA-97BD4B7F9B4C}"/>
              </a:ext>
            </a:extLst>
          </p:cNvPr>
          <p:cNvSpPr>
            <a:spLocks noGrp="1"/>
          </p:cNvSpPr>
          <p:nvPr>
            <p:ph idx="1"/>
          </p:nvPr>
        </p:nvSpPr>
        <p:spPr>
          <a:xfrm>
            <a:off x="804672" y="2022601"/>
            <a:ext cx="3941499" cy="4154361"/>
          </a:xfrm>
        </p:spPr>
        <p:txBody>
          <a:bodyPr>
            <a:normAutofit/>
          </a:bodyPr>
          <a:lstStyle/>
          <a:p>
            <a:r>
              <a:rPr lang="nl-NL" sz="1900"/>
              <a:t>Vragen..</a:t>
            </a:r>
          </a:p>
          <a:p>
            <a:r>
              <a:rPr lang="nl-NL" sz="1900"/>
              <a:t>Herinneringen..</a:t>
            </a:r>
          </a:p>
          <a:p>
            <a:r>
              <a:rPr lang="nl-NL" sz="1900"/>
              <a:t>Denkfouten.. (manier van denken)</a:t>
            </a:r>
          </a:p>
          <a:p>
            <a:r>
              <a:rPr lang="nl-NL" sz="1900"/>
              <a:t>Meerwoordfase</a:t>
            </a:r>
          </a:p>
          <a:p>
            <a:r>
              <a:rPr lang="nl-NL" sz="1900"/>
              <a:t>Ik</a:t>
            </a:r>
          </a:p>
          <a:p>
            <a:r>
              <a:rPr lang="nl-NL" sz="1900"/>
              <a:t>Kameraardjes</a:t>
            </a:r>
          </a:p>
          <a:p>
            <a:r>
              <a:rPr lang="nl-NL" sz="1900"/>
              <a:t>Andere relatie</a:t>
            </a:r>
          </a:p>
          <a:p>
            <a:r>
              <a:rPr lang="nl-NL" sz="1900"/>
              <a:t>Driftbuien</a:t>
            </a:r>
          </a:p>
          <a:p>
            <a:r>
              <a:rPr lang="nl-NL" sz="1900"/>
              <a:t>Motorische sprongen</a:t>
            </a:r>
          </a:p>
          <a:p>
            <a:r>
              <a:rPr lang="nl-NL" sz="1900"/>
              <a:t>De geslachtsdelen</a:t>
            </a:r>
          </a:p>
          <a:p>
            <a:endParaRPr lang="nl-NL" sz="1900"/>
          </a:p>
        </p:txBody>
      </p:sp>
    </p:spTree>
    <p:extLst>
      <p:ext uri="{BB962C8B-B14F-4D97-AF65-F5344CB8AC3E}">
        <p14:creationId xmlns:p14="http://schemas.microsoft.com/office/powerpoint/2010/main" val="5760260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D66881F-1F87-4F5E-9EA5-9FDCA9BCFC83}"/>
              </a:ext>
            </a:extLst>
          </p:cNvPr>
          <p:cNvSpPr>
            <a:spLocks noGrp="1"/>
          </p:cNvSpPr>
          <p:nvPr>
            <p:ph type="title"/>
          </p:nvPr>
        </p:nvSpPr>
        <p:spPr>
          <a:xfrm>
            <a:off x="833002" y="365125"/>
            <a:ext cx="10520702" cy="1325563"/>
          </a:xfrm>
        </p:spPr>
        <p:txBody>
          <a:bodyPr>
            <a:normAutofit/>
          </a:bodyPr>
          <a:lstStyle/>
          <a:p>
            <a:r>
              <a:rPr lang="nl-NL">
                <a:solidFill>
                  <a:srgbClr val="FFFFFF"/>
                </a:solidFill>
              </a:rPr>
              <a:t>Opdracht!! </a:t>
            </a:r>
          </a:p>
        </p:txBody>
      </p:sp>
      <p:sp>
        <p:nvSpPr>
          <p:cNvPr id="3" name="Tijdelijke aanduiding voor inhoud 2">
            <a:extLst>
              <a:ext uri="{FF2B5EF4-FFF2-40B4-BE49-F238E27FC236}">
                <a16:creationId xmlns:a16="http://schemas.microsoft.com/office/drawing/2014/main" id="{2CEE030D-E47E-4EB6-9113-BA56022EA79F}"/>
              </a:ext>
            </a:extLst>
          </p:cNvPr>
          <p:cNvSpPr>
            <a:spLocks noGrp="1"/>
          </p:cNvSpPr>
          <p:nvPr>
            <p:ph idx="1"/>
          </p:nvPr>
        </p:nvSpPr>
        <p:spPr>
          <a:xfrm>
            <a:off x="838201" y="2022601"/>
            <a:ext cx="10515598" cy="4154361"/>
          </a:xfrm>
        </p:spPr>
        <p:txBody>
          <a:bodyPr>
            <a:normAutofit/>
          </a:bodyPr>
          <a:lstStyle/>
          <a:p>
            <a:pPr marL="0" indent="0">
              <a:buNone/>
            </a:pPr>
            <a:r>
              <a:rPr lang="nl-NL" sz="2000" b="0" i="0" dirty="0">
                <a:solidFill>
                  <a:srgbClr val="FFFFFF"/>
                </a:solidFill>
                <a:effectLst/>
                <a:latin typeface="Roboto-Light"/>
              </a:rPr>
              <a:t>In deze opdracht maak en speel je memory. Doe deze opdracht individueel.</a:t>
            </a:r>
          </a:p>
          <a:p>
            <a:pPr marL="0" indent="0">
              <a:buNone/>
            </a:pPr>
            <a:r>
              <a:rPr lang="nl-NL" sz="2000" b="0" i="0" dirty="0">
                <a:solidFill>
                  <a:srgbClr val="FFFFFF"/>
                </a:solidFill>
                <a:effectLst/>
                <a:latin typeface="Roboto-Light"/>
              </a:rPr>
              <a:t>Maak van papier 22 kaartjes van ongeveer 6x6 centimeter. Je hebt nu een 'lege' memorie set.</a:t>
            </a:r>
          </a:p>
          <a:p>
            <a:pPr marL="0" indent="0">
              <a:buNone/>
            </a:pPr>
            <a:r>
              <a:rPr lang="nl-NL" sz="2000" dirty="0">
                <a:solidFill>
                  <a:srgbClr val="FFFFFF"/>
                </a:solidFill>
                <a:latin typeface="Roboto-Light"/>
              </a:rPr>
              <a:t>Je gaat nu aan de slag met de theorie van de peuter. Hierin verwerk je voorbeelden die je bij een bepaald ontwikkelingsaspect kunt zoeken. (Krijg je je memorie niet vol? Dan gebruik je ook de theorie van vorige weken)</a:t>
            </a:r>
          </a:p>
          <a:p>
            <a:pPr marL="0" indent="0">
              <a:buNone/>
            </a:pPr>
            <a:r>
              <a:rPr lang="nl-NL" sz="2000" dirty="0">
                <a:solidFill>
                  <a:srgbClr val="FFFFFF"/>
                </a:solidFill>
                <a:latin typeface="Roboto-Light"/>
              </a:rPr>
              <a:t>Uiteindelijk heb je twee stapels. Eén met voorbeelden en een andere stapel met ontwikkelingsaspecten. </a:t>
            </a:r>
          </a:p>
          <a:p>
            <a:pPr marL="0" indent="0">
              <a:buNone/>
            </a:pPr>
            <a:r>
              <a:rPr lang="nl-NL" sz="2000" dirty="0">
                <a:solidFill>
                  <a:srgbClr val="FFFFFF"/>
                </a:solidFill>
                <a:latin typeface="Roboto-Light"/>
              </a:rPr>
              <a:t>Heb je je memorie klaar? Dan ga je deze spelen met je buurman/buurvrouw</a:t>
            </a:r>
          </a:p>
          <a:p>
            <a:pPr marL="0" indent="0">
              <a:buNone/>
            </a:pPr>
            <a:endParaRPr lang="nl-NL" sz="2000" dirty="0">
              <a:solidFill>
                <a:srgbClr val="FFFFFF"/>
              </a:solidFill>
              <a:latin typeface="Roboto-Light"/>
            </a:endParaRPr>
          </a:p>
          <a:p>
            <a:pPr marL="0" indent="0">
              <a:buNone/>
            </a:pPr>
            <a:r>
              <a:rPr lang="nl-NL" sz="2000" b="1" dirty="0">
                <a:solidFill>
                  <a:srgbClr val="FFFFFF"/>
                </a:solidFill>
                <a:latin typeface="Roboto-Light"/>
              </a:rPr>
              <a:t>Helemaal klaar? Dan ga je verder aan de slag met de </a:t>
            </a:r>
            <a:r>
              <a:rPr lang="nl-NL" sz="2000" b="1" dirty="0" err="1">
                <a:solidFill>
                  <a:srgbClr val="FFFFFF"/>
                </a:solidFill>
                <a:latin typeface="Roboto-Light"/>
              </a:rPr>
              <a:t>toetsvragen</a:t>
            </a:r>
            <a:r>
              <a:rPr lang="nl-NL" sz="2000" b="1" dirty="0">
                <a:solidFill>
                  <a:srgbClr val="FFFFFF"/>
                </a:solidFill>
                <a:latin typeface="Roboto-Light"/>
              </a:rPr>
              <a:t>. Deze </a:t>
            </a:r>
            <a:r>
              <a:rPr lang="nl-NL" sz="2000" b="1" dirty="0" err="1">
                <a:solidFill>
                  <a:srgbClr val="FFFFFF"/>
                </a:solidFill>
                <a:latin typeface="Roboto-Light"/>
              </a:rPr>
              <a:t>toetsvragen</a:t>
            </a:r>
            <a:r>
              <a:rPr lang="nl-NL" sz="2000" b="1" dirty="0">
                <a:solidFill>
                  <a:srgbClr val="FFFFFF"/>
                </a:solidFill>
                <a:latin typeface="Roboto-Light"/>
              </a:rPr>
              <a:t> mail je uiteindelijk naar mij, zodat ik deze kan verwerken in de uiteindelijke toets. </a:t>
            </a:r>
          </a:p>
        </p:txBody>
      </p:sp>
    </p:spTree>
    <p:extLst>
      <p:ext uri="{BB962C8B-B14F-4D97-AF65-F5344CB8AC3E}">
        <p14:creationId xmlns:p14="http://schemas.microsoft.com/office/powerpoint/2010/main" val="43098678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300</Words>
  <Application>Microsoft Office PowerPoint</Application>
  <PresentationFormat>Breedbeeld</PresentationFormat>
  <Paragraphs>59</Paragraphs>
  <Slides>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Calibri Light</vt:lpstr>
      <vt:lpstr>Roboto-Light</vt:lpstr>
      <vt:lpstr>Kantoorthema</vt:lpstr>
      <vt:lpstr>De peuter!</vt:lpstr>
      <vt:lpstr>Planning van deze periode! </vt:lpstr>
      <vt:lpstr>Leerdoelen voor vandaag! </vt:lpstr>
      <vt:lpstr>Hoe loopt de ontwikkeling van een peuter? </vt:lpstr>
      <vt:lpstr>Ontwikkeling van de peuter..</vt:lpstr>
      <vt:lpstr>Opdracht!!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peuter!</dc:title>
  <dc:creator>Jason Arends</dc:creator>
  <cp:lastModifiedBy>Fleur Dennink</cp:lastModifiedBy>
  <cp:revision>2</cp:revision>
  <dcterms:created xsi:type="dcterms:W3CDTF">2022-10-05T13:14:32Z</dcterms:created>
  <dcterms:modified xsi:type="dcterms:W3CDTF">2024-12-09T13:52:57Z</dcterms:modified>
</cp:coreProperties>
</file>